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61" r:id="rId5"/>
    <p:sldId id="258" r:id="rId6"/>
    <p:sldId id="262" r:id="rId7"/>
    <p:sldId id="259" r:id="rId8"/>
    <p:sldId id="263" r:id="rId9"/>
    <p:sldId id="260" r:id="rId10"/>
    <p:sldId id="267" r:id="rId11"/>
    <p:sldId id="268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D9F208-77DB-4670-A3FA-C3CCDE60CFCA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D5DB62C-2EE5-41B0-9D33-9969A0D94114}">
      <dgm:prSet phldrT="[Teks]"/>
      <dgm:spPr/>
      <dgm:t>
        <a:bodyPr/>
        <a:lstStyle/>
        <a:p>
          <a:pPr algn="ctr"/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mendaftar dan melengkapi </a:t>
          </a:r>
          <a:r>
            <a:rPr lang="id-ID" dirty="0" err="1">
              <a:solidFill>
                <a:srgbClr val="FF0000"/>
              </a:solidFill>
            </a:rPr>
            <a:t>persyarakat</a:t>
          </a:r>
          <a:r>
            <a:rPr lang="id-ID" dirty="0"/>
            <a:t> melalui DP3M</a:t>
          </a:r>
        </a:p>
      </dgm:t>
    </dgm:pt>
    <dgm:pt modelId="{A89A35C5-70E5-4515-A920-2E1ADD16BCE7}" cxnId="{E04A1CF7-0816-4A68-B9D1-773C463D00A0}" type="parTrans">
      <dgm:prSet/>
      <dgm:spPr/>
      <dgm:t>
        <a:bodyPr/>
        <a:lstStyle/>
        <a:p>
          <a:pPr algn="ctr"/>
          <a:endParaRPr lang="id-ID"/>
        </a:p>
      </dgm:t>
    </dgm:pt>
    <dgm:pt modelId="{B81F2334-0D1A-4E16-A506-02B6A8762CAF}" cxnId="{E04A1CF7-0816-4A68-B9D1-773C463D00A0}" type="sibTrans">
      <dgm:prSet/>
      <dgm:spPr/>
      <dgm:t>
        <a:bodyPr/>
        <a:lstStyle/>
        <a:p>
          <a:pPr algn="ctr"/>
          <a:endParaRPr lang="id-ID"/>
        </a:p>
      </dgm:t>
    </dgm:pt>
    <dgm:pt modelId="{B05DE646-7DE0-48A4-BEB6-C24897F84658}">
      <dgm:prSet phldrT="[Teks]"/>
      <dgm:spPr/>
      <dgm:t>
        <a:bodyPr/>
        <a:lstStyle/>
        <a:p>
          <a:pPr algn="ctr"/>
          <a:r>
            <a:rPr lang="id-ID" dirty="0"/>
            <a:t>DP3M menetapkan DPL KKN</a:t>
          </a:r>
        </a:p>
      </dgm:t>
    </dgm:pt>
    <dgm:pt modelId="{E17DF114-23FE-4D53-B967-C065E6847A7B}" cxnId="{D4AEAD96-F010-440F-8ABB-FAB6F2F4EC9D}" type="parTrans">
      <dgm:prSet/>
      <dgm:spPr/>
      <dgm:t>
        <a:bodyPr/>
        <a:lstStyle/>
        <a:p>
          <a:pPr algn="ctr"/>
          <a:endParaRPr lang="id-ID"/>
        </a:p>
      </dgm:t>
    </dgm:pt>
    <dgm:pt modelId="{20BBC7A7-1D92-4714-89AF-055DCD08FEED}" cxnId="{D4AEAD96-F010-440F-8ABB-FAB6F2F4EC9D}" type="sibTrans">
      <dgm:prSet/>
      <dgm:spPr/>
      <dgm:t>
        <a:bodyPr/>
        <a:lstStyle/>
        <a:p>
          <a:pPr algn="ctr"/>
          <a:endParaRPr lang="id-ID"/>
        </a:p>
      </dgm:t>
    </dgm:pt>
    <dgm:pt modelId="{B849AC63-CD2E-46C6-8246-CBE8410C90A6}">
      <dgm:prSet phldrT="[Teks]"/>
      <dgm:spPr/>
      <dgm:t>
        <a:bodyPr/>
        <a:lstStyle/>
        <a:p>
          <a:pPr algn="ctr"/>
          <a:r>
            <a:rPr lang="id-ID" dirty="0"/>
            <a:t>DP3M memberikan </a:t>
          </a:r>
          <a:r>
            <a:rPr lang="id-ID" dirty="0">
              <a:solidFill>
                <a:srgbClr val="FF0000"/>
              </a:solidFill>
            </a:rPr>
            <a:t>pembekalan</a:t>
          </a:r>
          <a:r>
            <a:rPr lang="id-ID" dirty="0"/>
            <a:t> pada mahasiswa</a:t>
          </a:r>
        </a:p>
      </dgm:t>
    </dgm:pt>
    <dgm:pt modelId="{5D1943B4-47DC-4B71-AFA7-2C694D2FDAF4}" cxnId="{51170B40-EF5A-44E7-A832-7464611ED2AA}" type="parTrans">
      <dgm:prSet/>
      <dgm:spPr/>
      <dgm:t>
        <a:bodyPr/>
        <a:lstStyle/>
        <a:p>
          <a:pPr algn="ctr"/>
          <a:endParaRPr lang="id-ID"/>
        </a:p>
      </dgm:t>
    </dgm:pt>
    <dgm:pt modelId="{EF1F4CD6-2F2F-4E46-9294-58D95F4FD7B4}" cxnId="{51170B40-EF5A-44E7-A832-7464611ED2AA}" type="sibTrans">
      <dgm:prSet/>
      <dgm:spPr/>
      <dgm:t>
        <a:bodyPr/>
        <a:lstStyle/>
        <a:p>
          <a:pPr algn="ctr"/>
          <a:endParaRPr lang="id-ID"/>
        </a:p>
      </dgm:t>
    </dgm:pt>
    <dgm:pt modelId="{0F105ABE-3416-4610-92B5-27ED5E6CC58F}">
      <dgm:prSet phldrT="[Teks]"/>
      <dgm:spPr/>
      <dgm:t>
        <a:bodyPr/>
        <a:lstStyle/>
        <a:p>
          <a:pPr algn="ctr"/>
          <a:r>
            <a:rPr lang="id-ID" dirty="0"/>
            <a:t>Mahasiswa dibimbing DPL </a:t>
          </a:r>
          <a:r>
            <a:rPr lang="id-ID" dirty="0">
              <a:solidFill>
                <a:srgbClr val="FF0000"/>
              </a:solidFill>
            </a:rPr>
            <a:t>menyusun program kerja KKN </a:t>
          </a:r>
          <a:r>
            <a:rPr lang="id-ID" dirty="0"/>
            <a:t>dalam bentuk proposal KKN</a:t>
          </a:r>
        </a:p>
      </dgm:t>
    </dgm:pt>
    <dgm:pt modelId="{22A59D6D-4BD1-4648-B8B0-7AC4761D4F37}" cxnId="{67316798-CF3C-4F14-9CB7-65DF7D9D1350}" type="parTrans">
      <dgm:prSet/>
      <dgm:spPr/>
      <dgm:t>
        <a:bodyPr/>
        <a:lstStyle/>
        <a:p>
          <a:pPr algn="ctr"/>
          <a:endParaRPr lang="id-ID"/>
        </a:p>
      </dgm:t>
    </dgm:pt>
    <dgm:pt modelId="{7CEE0B5C-88B9-4E05-BC0E-697BF7BF7869}" cxnId="{67316798-CF3C-4F14-9CB7-65DF7D9D1350}" type="sibTrans">
      <dgm:prSet/>
      <dgm:spPr/>
      <dgm:t>
        <a:bodyPr/>
        <a:lstStyle/>
        <a:p>
          <a:pPr algn="ctr"/>
          <a:endParaRPr lang="id-ID"/>
        </a:p>
      </dgm:t>
    </dgm:pt>
    <dgm:pt modelId="{66F2E7D8-E5E0-49D3-81E5-442C559F1FA7}">
      <dgm:prSet phldrT="[Teks]"/>
      <dgm:spPr/>
      <dgm:t>
        <a:bodyPr/>
        <a:lstStyle/>
        <a:p>
          <a:pPr algn="ctr"/>
          <a:r>
            <a:rPr lang="id-ID" dirty="0"/>
            <a:t>Penempatan mahasiswa ke lokasi dan </a:t>
          </a:r>
          <a:r>
            <a:rPr lang="id-ID" dirty="0">
              <a:solidFill>
                <a:srgbClr val="FF0000"/>
              </a:solidFill>
            </a:rPr>
            <a:t>pelaksanaan KKN</a:t>
          </a:r>
        </a:p>
      </dgm:t>
    </dgm:pt>
    <dgm:pt modelId="{D6B2B754-C5E7-4860-AC34-D3278B07007E}" cxnId="{DBBB3057-4803-4AB0-9ABC-6FB0B31AC9EC}" type="parTrans">
      <dgm:prSet/>
      <dgm:spPr/>
      <dgm:t>
        <a:bodyPr/>
        <a:lstStyle/>
        <a:p>
          <a:pPr algn="ctr"/>
          <a:endParaRPr lang="id-ID"/>
        </a:p>
      </dgm:t>
    </dgm:pt>
    <dgm:pt modelId="{5F210EFC-DD2C-4697-B20B-8F6AD99057AF}" cxnId="{DBBB3057-4803-4AB0-9ABC-6FB0B31AC9EC}" type="sibTrans">
      <dgm:prSet/>
      <dgm:spPr/>
      <dgm:t>
        <a:bodyPr/>
        <a:lstStyle/>
        <a:p>
          <a:pPr algn="ctr"/>
          <a:endParaRPr lang="id-ID"/>
        </a:p>
      </dgm:t>
    </dgm:pt>
    <dgm:pt modelId="{8CD87552-AEA1-4ED9-80D2-67CDB80D2822}">
      <dgm:prSet phldrT="[Teks]"/>
      <dgm:spPr/>
      <dgm:t>
        <a:bodyPr/>
        <a:lstStyle/>
        <a:p>
          <a:pPr algn="ctr"/>
          <a:r>
            <a:rPr lang="id-ID" dirty="0"/>
            <a:t>DP3M melakukan </a:t>
          </a:r>
          <a:r>
            <a:rPr lang="id-ID" dirty="0" err="1">
              <a:solidFill>
                <a:srgbClr val="FF0000"/>
              </a:solidFill>
            </a:rPr>
            <a:t>monitoring</a:t>
          </a:r>
          <a:r>
            <a:rPr lang="id-ID" dirty="0">
              <a:solidFill>
                <a:srgbClr val="FF0000"/>
              </a:solidFill>
            </a:rPr>
            <a:t> dan evaluasi KKN</a:t>
          </a:r>
        </a:p>
      </dgm:t>
    </dgm:pt>
    <dgm:pt modelId="{99EA73DC-BF4B-4401-AB51-0F940BF7CD7F}" cxnId="{D7B5E3CD-4A77-4FA2-A807-F7247291B751}" type="parTrans">
      <dgm:prSet/>
      <dgm:spPr/>
      <dgm:t>
        <a:bodyPr/>
        <a:lstStyle/>
        <a:p>
          <a:pPr algn="ctr"/>
          <a:endParaRPr lang="id-ID"/>
        </a:p>
      </dgm:t>
    </dgm:pt>
    <dgm:pt modelId="{97FFF524-9B1E-4465-B3DD-13CC3391B805}" cxnId="{D7B5E3CD-4A77-4FA2-A807-F7247291B751}" type="sibTrans">
      <dgm:prSet/>
      <dgm:spPr/>
      <dgm:t>
        <a:bodyPr/>
        <a:lstStyle/>
        <a:p>
          <a:pPr algn="ctr"/>
          <a:endParaRPr lang="id-ID"/>
        </a:p>
      </dgm:t>
    </dgm:pt>
    <dgm:pt modelId="{13AA3A8F-652C-4774-9C4B-2EC65773D5B6}">
      <dgm:prSet phldrT="[Teks]"/>
      <dgm:spPr/>
      <dgm:t>
        <a:bodyPr/>
        <a:lstStyle/>
        <a:p>
          <a:pPr algn="ctr"/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menyusun laporan akhir KKN dan Luaran-luaran KKN</a:t>
          </a:r>
        </a:p>
      </dgm:t>
    </dgm:pt>
    <dgm:pt modelId="{75493FFF-8A8C-49D4-B9B8-20203F6ACE6A}" cxnId="{A38BC2AD-E7E7-4CF0-91CD-B141AA6BA8AD}" type="parTrans">
      <dgm:prSet/>
      <dgm:spPr/>
      <dgm:t>
        <a:bodyPr/>
        <a:lstStyle/>
        <a:p>
          <a:pPr algn="ctr"/>
          <a:endParaRPr lang="id-ID"/>
        </a:p>
      </dgm:t>
    </dgm:pt>
    <dgm:pt modelId="{A17109D6-0CBF-4C31-BAB9-521CA9B4FB8D}" cxnId="{A38BC2AD-E7E7-4CF0-91CD-B141AA6BA8AD}" type="sibTrans">
      <dgm:prSet/>
      <dgm:spPr/>
      <dgm:t>
        <a:bodyPr/>
        <a:lstStyle/>
        <a:p>
          <a:pPr algn="ctr"/>
          <a:endParaRPr lang="id-ID"/>
        </a:p>
      </dgm:t>
    </dgm:pt>
    <dgm:pt modelId="{7E256CA6-5D02-446D-9BB0-F1C2556560D2}">
      <dgm:prSet phldrT="[Teks]"/>
      <dgm:spPr/>
      <dgm:t>
        <a:bodyPr/>
        <a:lstStyle/>
        <a:p>
          <a:pPr algn="ctr"/>
          <a:r>
            <a:rPr lang="id-ID" dirty="0">
              <a:solidFill>
                <a:srgbClr val="FF0000"/>
              </a:solidFill>
            </a:rPr>
            <a:t>Penilaian</a:t>
          </a:r>
          <a:r>
            <a:rPr lang="id-ID" dirty="0"/>
            <a:t> akhir KKN (4 SKS)</a:t>
          </a:r>
        </a:p>
      </dgm:t>
    </dgm:pt>
    <dgm:pt modelId="{C824C08C-5A9C-48B4-A404-EC819580B2E4}" cxnId="{76DFCB7A-4DE9-4748-88F8-428B6F221609}" type="parTrans">
      <dgm:prSet/>
      <dgm:spPr/>
      <dgm:t>
        <a:bodyPr/>
        <a:lstStyle/>
        <a:p>
          <a:pPr algn="ctr"/>
          <a:endParaRPr lang="id-ID"/>
        </a:p>
      </dgm:t>
    </dgm:pt>
    <dgm:pt modelId="{A8CB5136-EC0A-4886-AFB9-9512C15055AC}" cxnId="{76DFCB7A-4DE9-4748-88F8-428B6F221609}" type="sibTrans">
      <dgm:prSet/>
      <dgm:spPr/>
      <dgm:t>
        <a:bodyPr/>
        <a:lstStyle/>
        <a:p>
          <a:pPr algn="ctr"/>
          <a:endParaRPr lang="id-ID"/>
        </a:p>
      </dgm:t>
    </dgm:pt>
    <dgm:pt modelId="{F91E3829-6F59-4A29-817F-B5C7F2109626}">
      <dgm:prSet phldrT="[Teks]"/>
      <dgm:spPr/>
      <dgm:t>
        <a:bodyPr/>
        <a:lstStyle/>
        <a:p>
          <a:pPr algn="ctr"/>
          <a:r>
            <a:rPr lang="id-ID" dirty="0"/>
            <a:t>Mahasiswa dibimbing DPL melakukan </a:t>
          </a:r>
          <a:r>
            <a:rPr lang="id-ID" dirty="0">
              <a:solidFill>
                <a:srgbClr val="FF0000"/>
              </a:solidFill>
            </a:rPr>
            <a:t>observasi ke lokasi KKN</a:t>
          </a:r>
          <a:r>
            <a:rPr lang="id-ID" dirty="0"/>
            <a:t> yang sudah ditetapkan DP3M</a:t>
          </a:r>
        </a:p>
      </dgm:t>
    </dgm:pt>
    <dgm:pt modelId="{273BED7F-0951-4A21-853D-9FC57D23D0D4}" cxnId="{32506AE3-1933-45D8-8839-A495DAB0776A}" type="sibTrans">
      <dgm:prSet/>
      <dgm:spPr/>
      <dgm:t>
        <a:bodyPr/>
        <a:lstStyle/>
        <a:p>
          <a:pPr algn="ctr"/>
          <a:endParaRPr lang="id-ID"/>
        </a:p>
      </dgm:t>
    </dgm:pt>
    <dgm:pt modelId="{870ECE5A-00A8-435F-A401-9EF42F29F877}" cxnId="{32506AE3-1933-45D8-8839-A495DAB0776A}" type="parTrans">
      <dgm:prSet/>
      <dgm:spPr/>
      <dgm:t>
        <a:bodyPr/>
        <a:lstStyle/>
        <a:p>
          <a:pPr algn="ctr"/>
          <a:endParaRPr lang="id-ID"/>
        </a:p>
      </dgm:t>
    </dgm:pt>
    <dgm:pt modelId="{599DFDF8-DA8D-439C-855F-E7AAF7BFFDAF}" type="pres">
      <dgm:prSet presAssocID="{1AD9F208-77DB-4670-A3FA-C3CCDE60CFCA}" presName="Name0" presStyleCnt="0">
        <dgm:presLayoutVars>
          <dgm:dir/>
          <dgm:resizeHandles/>
        </dgm:presLayoutVars>
      </dgm:prSet>
      <dgm:spPr/>
    </dgm:pt>
    <dgm:pt modelId="{A086D99E-BD70-4488-9585-8569D5C14CD8}" type="pres">
      <dgm:prSet presAssocID="{6D5DB62C-2EE5-41B0-9D33-9969A0D94114}" presName="compNode" presStyleCnt="0"/>
      <dgm:spPr/>
    </dgm:pt>
    <dgm:pt modelId="{BA662858-D07F-411D-BAB3-0DA8258C4508}" type="pres">
      <dgm:prSet presAssocID="{6D5DB62C-2EE5-41B0-9D33-9969A0D94114}" presName="dummyConnPt" presStyleCnt="0"/>
      <dgm:spPr/>
    </dgm:pt>
    <dgm:pt modelId="{1E5A9DE7-BF04-44D0-8535-19DAFC714DA2}" type="pres">
      <dgm:prSet presAssocID="{6D5DB62C-2EE5-41B0-9D33-9969A0D94114}" presName="node" presStyleLbl="node1" presStyleIdx="0" presStyleCnt="9">
        <dgm:presLayoutVars>
          <dgm:bulletEnabled val="1"/>
        </dgm:presLayoutVars>
      </dgm:prSet>
      <dgm:spPr/>
    </dgm:pt>
    <dgm:pt modelId="{ED7B05E3-F094-4937-BC99-BD09FC58657D}" type="pres">
      <dgm:prSet presAssocID="{B81F2334-0D1A-4E16-A506-02B6A8762CAF}" presName="sibTrans" presStyleLbl="bgSibTrans2D1" presStyleIdx="0" presStyleCnt="8"/>
      <dgm:spPr/>
    </dgm:pt>
    <dgm:pt modelId="{C21883D9-D257-4F24-BEC4-77713652F461}" type="pres">
      <dgm:prSet presAssocID="{B05DE646-7DE0-48A4-BEB6-C24897F84658}" presName="compNode" presStyleCnt="0"/>
      <dgm:spPr/>
    </dgm:pt>
    <dgm:pt modelId="{42B70DCB-FE93-45BA-A8F2-0818D314692E}" type="pres">
      <dgm:prSet presAssocID="{B05DE646-7DE0-48A4-BEB6-C24897F84658}" presName="dummyConnPt" presStyleCnt="0"/>
      <dgm:spPr/>
    </dgm:pt>
    <dgm:pt modelId="{48E256D7-ECE6-4009-8311-6F4D116F9D89}" type="pres">
      <dgm:prSet presAssocID="{B05DE646-7DE0-48A4-BEB6-C24897F84658}" presName="node" presStyleLbl="node1" presStyleIdx="1" presStyleCnt="9">
        <dgm:presLayoutVars>
          <dgm:bulletEnabled val="1"/>
        </dgm:presLayoutVars>
      </dgm:prSet>
      <dgm:spPr/>
    </dgm:pt>
    <dgm:pt modelId="{40E3FD0B-B695-4D4A-88FC-152DAADB1ABC}" type="pres">
      <dgm:prSet presAssocID="{20BBC7A7-1D92-4714-89AF-055DCD08FEED}" presName="sibTrans" presStyleLbl="bgSibTrans2D1" presStyleIdx="1" presStyleCnt="8"/>
      <dgm:spPr/>
    </dgm:pt>
    <dgm:pt modelId="{E21DB80D-9257-4592-AC74-9104F53A1D4C}" type="pres">
      <dgm:prSet presAssocID="{B849AC63-CD2E-46C6-8246-CBE8410C90A6}" presName="compNode" presStyleCnt="0"/>
      <dgm:spPr/>
    </dgm:pt>
    <dgm:pt modelId="{C4CC0FAA-B18D-4596-A7BF-1ED61977198F}" type="pres">
      <dgm:prSet presAssocID="{B849AC63-CD2E-46C6-8246-CBE8410C90A6}" presName="dummyConnPt" presStyleCnt="0"/>
      <dgm:spPr/>
    </dgm:pt>
    <dgm:pt modelId="{561B08B0-E566-4CBA-B821-E7A1048CA4DF}" type="pres">
      <dgm:prSet presAssocID="{B849AC63-CD2E-46C6-8246-CBE8410C90A6}" presName="node" presStyleLbl="node1" presStyleIdx="2" presStyleCnt="9">
        <dgm:presLayoutVars>
          <dgm:bulletEnabled val="1"/>
        </dgm:presLayoutVars>
      </dgm:prSet>
      <dgm:spPr/>
    </dgm:pt>
    <dgm:pt modelId="{5D5E048C-7215-453C-918D-06F411B0232C}" type="pres">
      <dgm:prSet presAssocID="{EF1F4CD6-2F2F-4E46-9294-58D95F4FD7B4}" presName="sibTrans" presStyleLbl="bgSibTrans2D1" presStyleIdx="2" presStyleCnt="8"/>
      <dgm:spPr/>
    </dgm:pt>
    <dgm:pt modelId="{15D6EFC3-E0BA-4054-A2D5-298E5CCA73AE}" type="pres">
      <dgm:prSet presAssocID="{F91E3829-6F59-4A29-817F-B5C7F2109626}" presName="compNode" presStyleCnt="0"/>
      <dgm:spPr/>
    </dgm:pt>
    <dgm:pt modelId="{E330D86E-E362-4E96-910A-8034EC1763CA}" type="pres">
      <dgm:prSet presAssocID="{F91E3829-6F59-4A29-817F-B5C7F2109626}" presName="dummyConnPt" presStyleCnt="0"/>
      <dgm:spPr/>
    </dgm:pt>
    <dgm:pt modelId="{4C3D1BB7-340C-444A-B8CA-07146A54FF57}" type="pres">
      <dgm:prSet presAssocID="{F91E3829-6F59-4A29-817F-B5C7F2109626}" presName="node" presStyleLbl="node1" presStyleIdx="3" presStyleCnt="9">
        <dgm:presLayoutVars>
          <dgm:bulletEnabled val="1"/>
        </dgm:presLayoutVars>
      </dgm:prSet>
      <dgm:spPr/>
    </dgm:pt>
    <dgm:pt modelId="{806A2626-BEF9-4B7C-87E0-08DF6C9E2214}" type="pres">
      <dgm:prSet presAssocID="{273BED7F-0951-4A21-853D-9FC57D23D0D4}" presName="sibTrans" presStyleLbl="bgSibTrans2D1" presStyleIdx="3" presStyleCnt="8"/>
      <dgm:spPr/>
    </dgm:pt>
    <dgm:pt modelId="{C493A138-DB31-4F8C-8010-AC9C50B2DF5C}" type="pres">
      <dgm:prSet presAssocID="{0F105ABE-3416-4610-92B5-27ED5E6CC58F}" presName="compNode" presStyleCnt="0"/>
      <dgm:spPr/>
    </dgm:pt>
    <dgm:pt modelId="{F35644DC-B6BE-4B9F-8BEE-C42B22EA0B32}" type="pres">
      <dgm:prSet presAssocID="{0F105ABE-3416-4610-92B5-27ED5E6CC58F}" presName="dummyConnPt" presStyleCnt="0"/>
      <dgm:spPr/>
    </dgm:pt>
    <dgm:pt modelId="{1D249416-15BF-442D-95EF-83707DF8D5D8}" type="pres">
      <dgm:prSet presAssocID="{0F105ABE-3416-4610-92B5-27ED5E6CC58F}" presName="node" presStyleLbl="node1" presStyleIdx="4" presStyleCnt="9">
        <dgm:presLayoutVars>
          <dgm:bulletEnabled val="1"/>
        </dgm:presLayoutVars>
      </dgm:prSet>
      <dgm:spPr/>
    </dgm:pt>
    <dgm:pt modelId="{88C3D549-AEC0-44F2-864A-BDF887B2BCBB}" type="pres">
      <dgm:prSet presAssocID="{7CEE0B5C-88B9-4E05-BC0E-697BF7BF7869}" presName="sibTrans" presStyleLbl="bgSibTrans2D1" presStyleIdx="4" presStyleCnt="8"/>
      <dgm:spPr/>
    </dgm:pt>
    <dgm:pt modelId="{67B9D780-B77A-4459-9D0C-6B40A05EEE81}" type="pres">
      <dgm:prSet presAssocID="{66F2E7D8-E5E0-49D3-81E5-442C559F1FA7}" presName="compNode" presStyleCnt="0"/>
      <dgm:spPr/>
    </dgm:pt>
    <dgm:pt modelId="{8F5E90C3-E0EA-45FE-9C63-D205FF0C5857}" type="pres">
      <dgm:prSet presAssocID="{66F2E7D8-E5E0-49D3-81E5-442C559F1FA7}" presName="dummyConnPt" presStyleCnt="0"/>
      <dgm:spPr/>
    </dgm:pt>
    <dgm:pt modelId="{DB973BF2-F762-40C7-9F7D-E7758B1F70C9}" type="pres">
      <dgm:prSet presAssocID="{66F2E7D8-E5E0-49D3-81E5-442C559F1FA7}" presName="node" presStyleLbl="node1" presStyleIdx="5" presStyleCnt="9">
        <dgm:presLayoutVars>
          <dgm:bulletEnabled val="1"/>
        </dgm:presLayoutVars>
      </dgm:prSet>
      <dgm:spPr/>
    </dgm:pt>
    <dgm:pt modelId="{275D8B6C-8755-4364-ABF2-D580FE3423EE}" type="pres">
      <dgm:prSet presAssocID="{5F210EFC-DD2C-4697-B20B-8F6AD99057AF}" presName="sibTrans" presStyleLbl="bgSibTrans2D1" presStyleIdx="5" presStyleCnt="8"/>
      <dgm:spPr/>
    </dgm:pt>
    <dgm:pt modelId="{C98360DF-53E0-4FBE-8675-E4706B6CC19E}" type="pres">
      <dgm:prSet presAssocID="{8CD87552-AEA1-4ED9-80D2-67CDB80D2822}" presName="compNode" presStyleCnt="0"/>
      <dgm:spPr/>
    </dgm:pt>
    <dgm:pt modelId="{A959B6FD-F3F7-4E19-8B78-1787E64CF17B}" type="pres">
      <dgm:prSet presAssocID="{8CD87552-AEA1-4ED9-80D2-67CDB80D2822}" presName="dummyConnPt" presStyleCnt="0"/>
      <dgm:spPr/>
    </dgm:pt>
    <dgm:pt modelId="{A6B21F25-F117-4989-996B-37208EF19FA9}" type="pres">
      <dgm:prSet presAssocID="{8CD87552-AEA1-4ED9-80D2-67CDB80D2822}" presName="node" presStyleLbl="node1" presStyleIdx="6" presStyleCnt="9">
        <dgm:presLayoutVars>
          <dgm:bulletEnabled val="1"/>
        </dgm:presLayoutVars>
      </dgm:prSet>
      <dgm:spPr/>
    </dgm:pt>
    <dgm:pt modelId="{A054646F-12D9-406B-B868-9FA06453548E}" type="pres">
      <dgm:prSet presAssocID="{97FFF524-9B1E-4465-B3DD-13CC3391B805}" presName="sibTrans" presStyleLbl="bgSibTrans2D1" presStyleIdx="6" presStyleCnt="8"/>
      <dgm:spPr/>
    </dgm:pt>
    <dgm:pt modelId="{22D5754A-FA41-4AD3-961F-B2D26C7EBADC}" type="pres">
      <dgm:prSet presAssocID="{13AA3A8F-652C-4774-9C4B-2EC65773D5B6}" presName="compNode" presStyleCnt="0"/>
      <dgm:spPr/>
    </dgm:pt>
    <dgm:pt modelId="{B681AFB2-57E9-44ED-B55A-65B823C0AB6E}" type="pres">
      <dgm:prSet presAssocID="{13AA3A8F-652C-4774-9C4B-2EC65773D5B6}" presName="dummyConnPt" presStyleCnt="0"/>
      <dgm:spPr/>
    </dgm:pt>
    <dgm:pt modelId="{77543AC0-5CA0-45D1-9A82-891C356CCC5E}" type="pres">
      <dgm:prSet presAssocID="{13AA3A8F-652C-4774-9C4B-2EC65773D5B6}" presName="node" presStyleLbl="node1" presStyleIdx="7" presStyleCnt="9">
        <dgm:presLayoutVars>
          <dgm:bulletEnabled val="1"/>
        </dgm:presLayoutVars>
      </dgm:prSet>
      <dgm:spPr/>
    </dgm:pt>
    <dgm:pt modelId="{62E7CDA3-7DB3-49A0-8C2C-C581DA13D9F3}" type="pres">
      <dgm:prSet presAssocID="{A17109D6-0CBF-4C31-BAB9-521CA9B4FB8D}" presName="sibTrans" presStyleLbl="bgSibTrans2D1" presStyleIdx="7" presStyleCnt="8"/>
      <dgm:spPr/>
    </dgm:pt>
    <dgm:pt modelId="{3B6CC2D9-04BD-4E10-911A-95B81814D870}" type="pres">
      <dgm:prSet presAssocID="{7E256CA6-5D02-446D-9BB0-F1C2556560D2}" presName="compNode" presStyleCnt="0"/>
      <dgm:spPr/>
    </dgm:pt>
    <dgm:pt modelId="{C161AB53-A9CA-488D-B28E-377458EBF2E1}" type="pres">
      <dgm:prSet presAssocID="{7E256CA6-5D02-446D-9BB0-F1C2556560D2}" presName="dummyConnPt" presStyleCnt="0"/>
      <dgm:spPr/>
    </dgm:pt>
    <dgm:pt modelId="{E8B7CA5A-2F07-4581-A526-5E5DED111856}" type="pres">
      <dgm:prSet presAssocID="{7E256CA6-5D02-446D-9BB0-F1C2556560D2}" presName="node" presStyleLbl="node1" presStyleIdx="8" presStyleCnt="9">
        <dgm:presLayoutVars>
          <dgm:bulletEnabled val="1"/>
        </dgm:presLayoutVars>
      </dgm:prSet>
      <dgm:spPr/>
    </dgm:pt>
  </dgm:ptLst>
  <dgm:cxnLst>
    <dgm:cxn modelId="{87F3701C-90BC-47F1-BBCE-526D74AAE80B}" type="presOf" srcId="{97FFF524-9B1E-4465-B3DD-13CC3391B805}" destId="{A054646F-12D9-406B-B868-9FA06453548E}" srcOrd="0" destOrd="0" presId="urn:microsoft.com/office/officeart/2005/8/layout/bProcess4"/>
    <dgm:cxn modelId="{F38D9B20-4368-4186-8961-91682030029B}" type="presOf" srcId="{B849AC63-CD2E-46C6-8246-CBE8410C90A6}" destId="{561B08B0-E566-4CBA-B821-E7A1048CA4DF}" srcOrd="0" destOrd="0" presId="urn:microsoft.com/office/officeart/2005/8/layout/bProcess4"/>
    <dgm:cxn modelId="{9B1EE52D-3F83-45B2-B6D0-ED9E7A42D8E1}" type="presOf" srcId="{66F2E7D8-E5E0-49D3-81E5-442C559F1FA7}" destId="{DB973BF2-F762-40C7-9F7D-E7758B1F70C9}" srcOrd="0" destOrd="0" presId="urn:microsoft.com/office/officeart/2005/8/layout/bProcess4"/>
    <dgm:cxn modelId="{57211031-8CAA-46C6-9380-8F72C7612017}" type="presOf" srcId="{6D5DB62C-2EE5-41B0-9D33-9969A0D94114}" destId="{1E5A9DE7-BF04-44D0-8535-19DAFC714DA2}" srcOrd="0" destOrd="0" presId="urn:microsoft.com/office/officeart/2005/8/layout/bProcess4"/>
    <dgm:cxn modelId="{51170B40-EF5A-44E7-A832-7464611ED2AA}" srcId="{1AD9F208-77DB-4670-A3FA-C3CCDE60CFCA}" destId="{B849AC63-CD2E-46C6-8246-CBE8410C90A6}" srcOrd="2" destOrd="0" parTransId="{5D1943B4-47DC-4B71-AFA7-2C694D2FDAF4}" sibTransId="{EF1F4CD6-2F2F-4E46-9294-58D95F4FD7B4}"/>
    <dgm:cxn modelId="{5805A742-6EAA-4B4F-A878-4DCD3CB29B00}" type="presOf" srcId="{8CD87552-AEA1-4ED9-80D2-67CDB80D2822}" destId="{A6B21F25-F117-4989-996B-37208EF19FA9}" srcOrd="0" destOrd="0" presId="urn:microsoft.com/office/officeart/2005/8/layout/bProcess4"/>
    <dgm:cxn modelId="{AD6F866B-CA3B-40D6-9AC6-237B08B07CD0}" type="presOf" srcId="{13AA3A8F-652C-4774-9C4B-2EC65773D5B6}" destId="{77543AC0-5CA0-45D1-9A82-891C356CCC5E}" srcOrd="0" destOrd="0" presId="urn:microsoft.com/office/officeart/2005/8/layout/bProcess4"/>
    <dgm:cxn modelId="{18F9C34B-D11E-4B26-814C-82C5052E2413}" type="presOf" srcId="{B05DE646-7DE0-48A4-BEB6-C24897F84658}" destId="{48E256D7-ECE6-4009-8311-6F4D116F9D89}" srcOrd="0" destOrd="0" presId="urn:microsoft.com/office/officeart/2005/8/layout/bProcess4"/>
    <dgm:cxn modelId="{1E207F55-3655-426B-B033-E17B21C69F66}" type="presOf" srcId="{20BBC7A7-1D92-4714-89AF-055DCD08FEED}" destId="{40E3FD0B-B695-4D4A-88FC-152DAADB1ABC}" srcOrd="0" destOrd="0" presId="urn:microsoft.com/office/officeart/2005/8/layout/bProcess4"/>
    <dgm:cxn modelId="{DBBB3057-4803-4AB0-9ABC-6FB0B31AC9EC}" srcId="{1AD9F208-77DB-4670-A3FA-C3CCDE60CFCA}" destId="{66F2E7D8-E5E0-49D3-81E5-442C559F1FA7}" srcOrd="5" destOrd="0" parTransId="{D6B2B754-C5E7-4860-AC34-D3278B07007E}" sibTransId="{5F210EFC-DD2C-4697-B20B-8F6AD99057AF}"/>
    <dgm:cxn modelId="{76DFCB7A-4DE9-4748-88F8-428B6F221609}" srcId="{1AD9F208-77DB-4670-A3FA-C3CCDE60CFCA}" destId="{7E256CA6-5D02-446D-9BB0-F1C2556560D2}" srcOrd="8" destOrd="0" parTransId="{C824C08C-5A9C-48B4-A404-EC819580B2E4}" sibTransId="{A8CB5136-EC0A-4886-AFB9-9512C15055AC}"/>
    <dgm:cxn modelId="{58E77F7B-DE3E-4F15-B0ED-378B8C7B0FF0}" type="presOf" srcId="{1AD9F208-77DB-4670-A3FA-C3CCDE60CFCA}" destId="{599DFDF8-DA8D-439C-855F-E7AAF7BFFDAF}" srcOrd="0" destOrd="0" presId="urn:microsoft.com/office/officeart/2005/8/layout/bProcess4"/>
    <dgm:cxn modelId="{871A3E7E-20BD-407A-9B08-C403E8FBA7D7}" type="presOf" srcId="{273BED7F-0951-4A21-853D-9FC57D23D0D4}" destId="{806A2626-BEF9-4B7C-87E0-08DF6C9E2214}" srcOrd="0" destOrd="0" presId="urn:microsoft.com/office/officeart/2005/8/layout/bProcess4"/>
    <dgm:cxn modelId="{B1AA5580-41C7-4E03-BC91-9FE4B6A2C8BE}" type="presOf" srcId="{7CEE0B5C-88B9-4E05-BC0E-697BF7BF7869}" destId="{88C3D549-AEC0-44F2-864A-BDF887B2BCBB}" srcOrd="0" destOrd="0" presId="urn:microsoft.com/office/officeart/2005/8/layout/bProcess4"/>
    <dgm:cxn modelId="{9DAF3594-1DFF-4620-A08B-F9BC3BA78A62}" type="presOf" srcId="{0F105ABE-3416-4610-92B5-27ED5E6CC58F}" destId="{1D249416-15BF-442D-95EF-83707DF8D5D8}" srcOrd="0" destOrd="0" presId="urn:microsoft.com/office/officeart/2005/8/layout/bProcess4"/>
    <dgm:cxn modelId="{D4AEAD96-F010-440F-8ABB-FAB6F2F4EC9D}" srcId="{1AD9F208-77DB-4670-A3FA-C3CCDE60CFCA}" destId="{B05DE646-7DE0-48A4-BEB6-C24897F84658}" srcOrd="1" destOrd="0" parTransId="{E17DF114-23FE-4D53-B967-C065E6847A7B}" sibTransId="{20BBC7A7-1D92-4714-89AF-055DCD08FEED}"/>
    <dgm:cxn modelId="{67316798-CF3C-4F14-9CB7-65DF7D9D1350}" srcId="{1AD9F208-77DB-4670-A3FA-C3CCDE60CFCA}" destId="{0F105ABE-3416-4610-92B5-27ED5E6CC58F}" srcOrd="4" destOrd="0" parTransId="{22A59D6D-4BD1-4648-B8B0-7AC4761D4F37}" sibTransId="{7CEE0B5C-88B9-4E05-BC0E-697BF7BF7869}"/>
    <dgm:cxn modelId="{A38BC2AD-E7E7-4CF0-91CD-B141AA6BA8AD}" srcId="{1AD9F208-77DB-4670-A3FA-C3CCDE60CFCA}" destId="{13AA3A8F-652C-4774-9C4B-2EC65773D5B6}" srcOrd="7" destOrd="0" parTransId="{75493FFF-8A8C-49D4-B9B8-20203F6ACE6A}" sibTransId="{A17109D6-0CBF-4C31-BAB9-521CA9B4FB8D}"/>
    <dgm:cxn modelId="{9D73C6AD-FF0E-434B-BB12-8626CBC50ADE}" type="presOf" srcId="{7E256CA6-5D02-446D-9BB0-F1C2556560D2}" destId="{E8B7CA5A-2F07-4581-A526-5E5DED111856}" srcOrd="0" destOrd="0" presId="urn:microsoft.com/office/officeart/2005/8/layout/bProcess4"/>
    <dgm:cxn modelId="{EE13E9BE-223F-4289-B372-DDAC3065ACC9}" type="presOf" srcId="{F91E3829-6F59-4A29-817F-B5C7F2109626}" destId="{4C3D1BB7-340C-444A-B8CA-07146A54FF57}" srcOrd="0" destOrd="0" presId="urn:microsoft.com/office/officeart/2005/8/layout/bProcess4"/>
    <dgm:cxn modelId="{D7B5E3CD-4A77-4FA2-A807-F7247291B751}" srcId="{1AD9F208-77DB-4670-A3FA-C3CCDE60CFCA}" destId="{8CD87552-AEA1-4ED9-80D2-67CDB80D2822}" srcOrd="6" destOrd="0" parTransId="{99EA73DC-BF4B-4401-AB51-0F940BF7CD7F}" sibTransId="{97FFF524-9B1E-4465-B3DD-13CC3391B805}"/>
    <dgm:cxn modelId="{6FDF1ACE-BEBA-45FF-9A09-2D44BD44E04D}" type="presOf" srcId="{5F210EFC-DD2C-4697-B20B-8F6AD99057AF}" destId="{275D8B6C-8755-4364-ABF2-D580FE3423EE}" srcOrd="0" destOrd="0" presId="urn:microsoft.com/office/officeart/2005/8/layout/bProcess4"/>
    <dgm:cxn modelId="{32506AE3-1933-45D8-8839-A495DAB0776A}" srcId="{1AD9F208-77DB-4670-A3FA-C3CCDE60CFCA}" destId="{F91E3829-6F59-4A29-817F-B5C7F2109626}" srcOrd="3" destOrd="0" parTransId="{870ECE5A-00A8-435F-A401-9EF42F29F877}" sibTransId="{273BED7F-0951-4A21-853D-9FC57D23D0D4}"/>
    <dgm:cxn modelId="{499BF4E4-2445-41E1-8C09-18E531227904}" type="presOf" srcId="{EF1F4CD6-2F2F-4E46-9294-58D95F4FD7B4}" destId="{5D5E048C-7215-453C-918D-06F411B0232C}" srcOrd="0" destOrd="0" presId="urn:microsoft.com/office/officeart/2005/8/layout/bProcess4"/>
    <dgm:cxn modelId="{77A5E3F1-C953-4384-A5ED-BA7F2B127F16}" type="presOf" srcId="{B81F2334-0D1A-4E16-A506-02B6A8762CAF}" destId="{ED7B05E3-F094-4937-BC99-BD09FC58657D}" srcOrd="0" destOrd="0" presId="urn:microsoft.com/office/officeart/2005/8/layout/bProcess4"/>
    <dgm:cxn modelId="{3EC884F3-0530-4BED-902D-D0CFB5DC4A33}" type="presOf" srcId="{A17109D6-0CBF-4C31-BAB9-521CA9B4FB8D}" destId="{62E7CDA3-7DB3-49A0-8C2C-C581DA13D9F3}" srcOrd="0" destOrd="0" presId="urn:microsoft.com/office/officeart/2005/8/layout/bProcess4"/>
    <dgm:cxn modelId="{E04A1CF7-0816-4A68-B9D1-773C463D00A0}" srcId="{1AD9F208-77DB-4670-A3FA-C3CCDE60CFCA}" destId="{6D5DB62C-2EE5-41B0-9D33-9969A0D94114}" srcOrd="0" destOrd="0" parTransId="{A89A35C5-70E5-4515-A920-2E1ADD16BCE7}" sibTransId="{B81F2334-0D1A-4E16-A506-02B6A8762CAF}"/>
    <dgm:cxn modelId="{684444FA-243E-4948-BCFE-6BD5B1F46AF7}" type="presParOf" srcId="{599DFDF8-DA8D-439C-855F-E7AAF7BFFDAF}" destId="{A086D99E-BD70-4488-9585-8569D5C14CD8}" srcOrd="0" destOrd="0" presId="urn:microsoft.com/office/officeart/2005/8/layout/bProcess4"/>
    <dgm:cxn modelId="{DFF5D896-F415-4BA0-88FB-2389BC2858A8}" type="presParOf" srcId="{A086D99E-BD70-4488-9585-8569D5C14CD8}" destId="{BA662858-D07F-411D-BAB3-0DA8258C4508}" srcOrd="0" destOrd="0" presId="urn:microsoft.com/office/officeart/2005/8/layout/bProcess4"/>
    <dgm:cxn modelId="{9A1D2709-97CA-40E9-9C5C-4334865142F3}" type="presParOf" srcId="{A086D99E-BD70-4488-9585-8569D5C14CD8}" destId="{1E5A9DE7-BF04-44D0-8535-19DAFC714DA2}" srcOrd="1" destOrd="0" presId="urn:microsoft.com/office/officeart/2005/8/layout/bProcess4"/>
    <dgm:cxn modelId="{ED44CDF7-D989-48EF-BFC9-37A8190CB1CD}" type="presParOf" srcId="{599DFDF8-DA8D-439C-855F-E7AAF7BFFDAF}" destId="{ED7B05E3-F094-4937-BC99-BD09FC58657D}" srcOrd="1" destOrd="0" presId="urn:microsoft.com/office/officeart/2005/8/layout/bProcess4"/>
    <dgm:cxn modelId="{E9E6AA02-BCC3-4B4B-B53C-DF3A2A08E63C}" type="presParOf" srcId="{599DFDF8-DA8D-439C-855F-E7AAF7BFFDAF}" destId="{C21883D9-D257-4F24-BEC4-77713652F461}" srcOrd="2" destOrd="0" presId="urn:microsoft.com/office/officeart/2005/8/layout/bProcess4"/>
    <dgm:cxn modelId="{A640AD39-2AC1-4B61-958A-F4F8D973629C}" type="presParOf" srcId="{C21883D9-D257-4F24-BEC4-77713652F461}" destId="{42B70DCB-FE93-45BA-A8F2-0818D314692E}" srcOrd="0" destOrd="0" presId="urn:microsoft.com/office/officeart/2005/8/layout/bProcess4"/>
    <dgm:cxn modelId="{E62AE4E5-0E42-4B2C-B5D9-EFCCCA8D0520}" type="presParOf" srcId="{C21883D9-D257-4F24-BEC4-77713652F461}" destId="{48E256D7-ECE6-4009-8311-6F4D116F9D89}" srcOrd="1" destOrd="0" presId="urn:microsoft.com/office/officeart/2005/8/layout/bProcess4"/>
    <dgm:cxn modelId="{BB0B7A8C-FB11-4F82-B977-D8093221ECAE}" type="presParOf" srcId="{599DFDF8-DA8D-439C-855F-E7AAF7BFFDAF}" destId="{40E3FD0B-B695-4D4A-88FC-152DAADB1ABC}" srcOrd="3" destOrd="0" presId="urn:microsoft.com/office/officeart/2005/8/layout/bProcess4"/>
    <dgm:cxn modelId="{BD79180B-C826-49EE-A574-2BBAE9FA5D26}" type="presParOf" srcId="{599DFDF8-DA8D-439C-855F-E7AAF7BFFDAF}" destId="{E21DB80D-9257-4592-AC74-9104F53A1D4C}" srcOrd="4" destOrd="0" presId="urn:microsoft.com/office/officeart/2005/8/layout/bProcess4"/>
    <dgm:cxn modelId="{4E19AE41-FB3B-436E-A9CB-F7F01C646513}" type="presParOf" srcId="{E21DB80D-9257-4592-AC74-9104F53A1D4C}" destId="{C4CC0FAA-B18D-4596-A7BF-1ED61977198F}" srcOrd="0" destOrd="0" presId="urn:microsoft.com/office/officeart/2005/8/layout/bProcess4"/>
    <dgm:cxn modelId="{F33EDDBA-17A5-4395-884F-787A0D280CBA}" type="presParOf" srcId="{E21DB80D-9257-4592-AC74-9104F53A1D4C}" destId="{561B08B0-E566-4CBA-B821-E7A1048CA4DF}" srcOrd="1" destOrd="0" presId="urn:microsoft.com/office/officeart/2005/8/layout/bProcess4"/>
    <dgm:cxn modelId="{6271DC6E-D1C5-4EAB-8B5C-F2F468FAA0D0}" type="presParOf" srcId="{599DFDF8-DA8D-439C-855F-E7AAF7BFFDAF}" destId="{5D5E048C-7215-453C-918D-06F411B0232C}" srcOrd="5" destOrd="0" presId="urn:microsoft.com/office/officeart/2005/8/layout/bProcess4"/>
    <dgm:cxn modelId="{BFDE6FCA-4CFE-4A0E-A7C9-67274838EEB7}" type="presParOf" srcId="{599DFDF8-DA8D-439C-855F-E7AAF7BFFDAF}" destId="{15D6EFC3-E0BA-4054-A2D5-298E5CCA73AE}" srcOrd="6" destOrd="0" presId="urn:microsoft.com/office/officeart/2005/8/layout/bProcess4"/>
    <dgm:cxn modelId="{794E4062-CD7D-4F69-829D-AD73EE3588BA}" type="presParOf" srcId="{15D6EFC3-E0BA-4054-A2D5-298E5CCA73AE}" destId="{E330D86E-E362-4E96-910A-8034EC1763CA}" srcOrd="0" destOrd="0" presId="urn:microsoft.com/office/officeart/2005/8/layout/bProcess4"/>
    <dgm:cxn modelId="{723D7123-6A74-45F8-9B2B-3FD6DAE14998}" type="presParOf" srcId="{15D6EFC3-E0BA-4054-A2D5-298E5CCA73AE}" destId="{4C3D1BB7-340C-444A-B8CA-07146A54FF57}" srcOrd="1" destOrd="0" presId="urn:microsoft.com/office/officeart/2005/8/layout/bProcess4"/>
    <dgm:cxn modelId="{3FD3391F-A44E-4556-BB2D-A215B5DBD5DA}" type="presParOf" srcId="{599DFDF8-DA8D-439C-855F-E7AAF7BFFDAF}" destId="{806A2626-BEF9-4B7C-87E0-08DF6C9E2214}" srcOrd="7" destOrd="0" presId="urn:microsoft.com/office/officeart/2005/8/layout/bProcess4"/>
    <dgm:cxn modelId="{97E6732C-9449-4E72-9A21-1B1A6F1FBC2F}" type="presParOf" srcId="{599DFDF8-DA8D-439C-855F-E7AAF7BFFDAF}" destId="{C493A138-DB31-4F8C-8010-AC9C50B2DF5C}" srcOrd="8" destOrd="0" presId="urn:microsoft.com/office/officeart/2005/8/layout/bProcess4"/>
    <dgm:cxn modelId="{60EC7B3A-D099-4F4B-84A3-22F6B5F349AD}" type="presParOf" srcId="{C493A138-DB31-4F8C-8010-AC9C50B2DF5C}" destId="{F35644DC-B6BE-4B9F-8BEE-C42B22EA0B32}" srcOrd="0" destOrd="0" presId="urn:microsoft.com/office/officeart/2005/8/layout/bProcess4"/>
    <dgm:cxn modelId="{38B703DB-1C27-439D-BA9E-4D5D5F0FC29C}" type="presParOf" srcId="{C493A138-DB31-4F8C-8010-AC9C50B2DF5C}" destId="{1D249416-15BF-442D-95EF-83707DF8D5D8}" srcOrd="1" destOrd="0" presId="urn:microsoft.com/office/officeart/2005/8/layout/bProcess4"/>
    <dgm:cxn modelId="{E12E080E-187F-4376-A0D0-47F50441EDE8}" type="presParOf" srcId="{599DFDF8-DA8D-439C-855F-E7AAF7BFFDAF}" destId="{88C3D549-AEC0-44F2-864A-BDF887B2BCBB}" srcOrd="9" destOrd="0" presId="urn:microsoft.com/office/officeart/2005/8/layout/bProcess4"/>
    <dgm:cxn modelId="{04AEF438-DB56-441C-830D-5FA3B668B8D3}" type="presParOf" srcId="{599DFDF8-DA8D-439C-855F-E7AAF7BFFDAF}" destId="{67B9D780-B77A-4459-9D0C-6B40A05EEE81}" srcOrd="10" destOrd="0" presId="urn:microsoft.com/office/officeart/2005/8/layout/bProcess4"/>
    <dgm:cxn modelId="{97C7962D-5854-430F-BF53-C69D82DE22A0}" type="presParOf" srcId="{67B9D780-B77A-4459-9D0C-6B40A05EEE81}" destId="{8F5E90C3-E0EA-45FE-9C63-D205FF0C5857}" srcOrd="0" destOrd="0" presId="urn:microsoft.com/office/officeart/2005/8/layout/bProcess4"/>
    <dgm:cxn modelId="{A78660BB-0360-4343-9B5F-73F0F76C0913}" type="presParOf" srcId="{67B9D780-B77A-4459-9D0C-6B40A05EEE81}" destId="{DB973BF2-F762-40C7-9F7D-E7758B1F70C9}" srcOrd="1" destOrd="0" presId="urn:microsoft.com/office/officeart/2005/8/layout/bProcess4"/>
    <dgm:cxn modelId="{CEEE4FB5-FFB3-401F-9ECD-A9A974119B60}" type="presParOf" srcId="{599DFDF8-DA8D-439C-855F-E7AAF7BFFDAF}" destId="{275D8B6C-8755-4364-ABF2-D580FE3423EE}" srcOrd="11" destOrd="0" presId="urn:microsoft.com/office/officeart/2005/8/layout/bProcess4"/>
    <dgm:cxn modelId="{BD3CB2AC-9681-4F11-8F94-CCBA5D7446AC}" type="presParOf" srcId="{599DFDF8-DA8D-439C-855F-E7AAF7BFFDAF}" destId="{C98360DF-53E0-4FBE-8675-E4706B6CC19E}" srcOrd="12" destOrd="0" presId="urn:microsoft.com/office/officeart/2005/8/layout/bProcess4"/>
    <dgm:cxn modelId="{8E0DAF1C-6152-4DBF-B36C-F2F2A615EEFB}" type="presParOf" srcId="{C98360DF-53E0-4FBE-8675-E4706B6CC19E}" destId="{A959B6FD-F3F7-4E19-8B78-1787E64CF17B}" srcOrd="0" destOrd="0" presId="urn:microsoft.com/office/officeart/2005/8/layout/bProcess4"/>
    <dgm:cxn modelId="{7EB975BD-4386-4CA8-81B7-4B2FFE7DF168}" type="presParOf" srcId="{C98360DF-53E0-4FBE-8675-E4706B6CC19E}" destId="{A6B21F25-F117-4989-996B-37208EF19FA9}" srcOrd="1" destOrd="0" presId="urn:microsoft.com/office/officeart/2005/8/layout/bProcess4"/>
    <dgm:cxn modelId="{408B878C-D863-49F7-BD7B-DECE36675629}" type="presParOf" srcId="{599DFDF8-DA8D-439C-855F-E7AAF7BFFDAF}" destId="{A054646F-12D9-406B-B868-9FA06453548E}" srcOrd="13" destOrd="0" presId="urn:microsoft.com/office/officeart/2005/8/layout/bProcess4"/>
    <dgm:cxn modelId="{41FE7889-FE5E-46AE-A8D8-D51B45235A4C}" type="presParOf" srcId="{599DFDF8-DA8D-439C-855F-E7AAF7BFFDAF}" destId="{22D5754A-FA41-4AD3-961F-B2D26C7EBADC}" srcOrd="14" destOrd="0" presId="urn:microsoft.com/office/officeart/2005/8/layout/bProcess4"/>
    <dgm:cxn modelId="{7AF7C689-9B34-49C7-9E44-1CB99CF4912C}" type="presParOf" srcId="{22D5754A-FA41-4AD3-961F-B2D26C7EBADC}" destId="{B681AFB2-57E9-44ED-B55A-65B823C0AB6E}" srcOrd="0" destOrd="0" presId="urn:microsoft.com/office/officeart/2005/8/layout/bProcess4"/>
    <dgm:cxn modelId="{BD3FCBD2-A99A-4E0F-843C-A9A30B14F45D}" type="presParOf" srcId="{22D5754A-FA41-4AD3-961F-B2D26C7EBADC}" destId="{77543AC0-5CA0-45D1-9A82-891C356CCC5E}" srcOrd="1" destOrd="0" presId="urn:microsoft.com/office/officeart/2005/8/layout/bProcess4"/>
    <dgm:cxn modelId="{99E80D2F-D3F4-4616-8FF7-6760D0390FCB}" type="presParOf" srcId="{599DFDF8-DA8D-439C-855F-E7AAF7BFFDAF}" destId="{62E7CDA3-7DB3-49A0-8C2C-C581DA13D9F3}" srcOrd="15" destOrd="0" presId="urn:microsoft.com/office/officeart/2005/8/layout/bProcess4"/>
    <dgm:cxn modelId="{D906809F-EF51-4095-8735-FA8123893300}" type="presParOf" srcId="{599DFDF8-DA8D-439C-855F-E7AAF7BFFDAF}" destId="{3B6CC2D9-04BD-4E10-911A-95B81814D870}" srcOrd="16" destOrd="0" presId="urn:microsoft.com/office/officeart/2005/8/layout/bProcess4"/>
    <dgm:cxn modelId="{3862F841-531F-4300-94C6-AA3390F163CE}" type="presParOf" srcId="{3B6CC2D9-04BD-4E10-911A-95B81814D870}" destId="{C161AB53-A9CA-488D-B28E-377458EBF2E1}" srcOrd="0" destOrd="0" presId="urn:microsoft.com/office/officeart/2005/8/layout/bProcess4"/>
    <dgm:cxn modelId="{33099B3D-A2C1-41F8-B4BE-1ED08B105FE1}" type="presParOf" srcId="{3B6CC2D9-04BD-4E10-911A-95B81814D870}" destId="{E8B7CA5A-2F07-4581-A526-5E5DED111856}" srcOrd="1" destOrd="0" presId="urn:microsoft.com/office/officeart/2005/8/layout/bProcess4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E844D3-0BAF-4A5E-BBF9-7D3DD5ECC60B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2478A29D-B54E-4CA2-AC78-6FBF63832B66}">
      <dgm:prSet phldrT="[Teks]"/>
      <dgm:spPr/>
      <dgm:t>
        <a:bodyPr/>
        <a:lstStyle/>
        <a:p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mendaftar KKN-T </a:t>
          </a:r>
          <a:r>
            <a:rPr lang="id-ID" dirty="0"/>
            <a:t>dan melengkapi persyaratan melalui DPPM</a:t>
          </a:r>
        </a:p>
      </dgm:t>
    </dgm:pt>
    <dgm:pt modelId="{AFD76732-BDD1-4FCA-9757-6CDA0A14CBA5}" cxnId="{A4056A02-CC10-4CFC-B456-3DD69CF4668E}" type="parTrans">
      <dgm:prSet/>
      <dgm:spPr/>
      <dgm:t>
        <a:bodyPr/>
        <a:lstStyle/>
        <a:p>
          <a:endParaRPr lang="id-ID"/>
        </a:p>
      </dgm:t>
    </dgm:pt>
    <dgm:pt modelId="{1A5F3C8F-F70B-4356-8B20-D005F952F91E}" cxnId="{A4056A02-CC10-4CFC-B456-3DD69CF4668E}" type="sibTrans">
      <dgm:prSet/>
      <dgm:spPr/>
      <dgm:t>
        <a:bodyPr/>
        <a:lstStyle/>
        <a:p>
          <a:endParaRPr lang="id-ID"/>
        </a:p>
      </dgm:t>
    </dgm:pt>
    <dgm:pt modelId="{78E9E183-43B1-4D45-B0F7-174999B623A0}">
      <dgm:prSet phldrT="[Teks]"/>
      <dgm:spPr/>
      <dgm:t>
        <a:bodyPr/>
        <a:lstStyle/>
        <a:p>
          <a:r>
            <a:rPr lang="id-ID" dirty="0"/>
            <a:t>DPPM memberikan </a:t>
          </a:r>
          <a:r>
            <a:rPr lang="id-ID" dirty="0">
              <a:solidFill>
                <a:srgbClr val="FF0000"/>
              </a:solidFill>
            </a:rPr>
            <a:t>pembekalan</a:t>
          </a:r>
          <a:r>
            <a:rPr lang="id-ID" dirty="0"/>
            <a:t> KKN-T</a:t>
          </a:r>
        </a:p>
      </dgm:t>
    </dgm:pt>
    <dgm:pt modelId="{E1F7FB56-9624-4007-B33C-1E2FFA962CB8}" cxnId="{ACC5BE09-8570-44C3-A983-283182C274EC}" type="parTrans">
      <dgm:prSet/>
      <dgm:spPr/>
      <dgm:t>
        <a:bodyPr/>
        <a:lstStyle/>
        <a:p>
          <a:endParaRPr lang="id-ID"/>
        </a:p>
      </dgm:t>
    </dgm:pt>
    <dgm:pt modelId="{82388546-0196-4241-8DEF-2729C3EDCF44}" cxnId="{ACC5BE09-8570-44C3-A983-283182C274EC}" type="sibTrans">
      <dgm:prSet/>
      <dgm:spPr/>
      <dgm:t>
        <a:bodyPr/>
        <a:lstStyle/>
        <a:p>
          <a:endParaRPr lang="id-ID"/>
        </a:p>
      </dgm:t>
    </dgm:pt>
    <dgm:pt modelId="{8ECE8674-DD3E-4B7A-9073-CA7C3CAF0ABD}">
      <dgm:prSet phldrT="[Teks]"/>
      <dgm:spPr/>
      <dgm:t>
        <a:bodyPr/>
        <a:lstStyle/>
        <a:p>
          <a:r>
            <a:rPr lang="id-ID" dirty="0"/>
            <a:t>DPPM dan </a:t>
          </a:r>
          <a:r>
            <a:rPr lang="id-ID" dirty="0" err="1"/>
            <a:t>Prodi</a:t>
          </a:r>
          <a:r>
            <a:rPr lang="id-ID" dirty="0"/>
            <a:t> berkoordinasi dengan pihak desa yang menjadi lokasi KKN-T</a:t>
          </a:r>
        </a:p>
      </dgm:t>
    </dgm:pt>
    <dgm:pt modelId="{36DC5DAB-3C32-453B-B538-2816B688E66B}" cxnId="{1870063E-EFFF-4F3F-8FAD-731301A0BF1D}" type="parTrans">
      <dgm:prSet/>
      <dgm:spPr/>
      <dgm:t>
        <a:bodyPr/>
        <a:lstStyle/>
        <a:p>
          <a:endParaRPr lang="id-ID"/>
        </a:p>
      </dgm:t>
    </dgm:pt>
    <dgm:pt modelId="{FEC37793-AE5B-4DE1-AC6B-9AD29F96ACD9}" cxnId="{1870063E-EFFF-4F3F-8FAD-731301A0BF1D}" type="sibTrans">
      <dgm:prSet/>
      <dgm:spPr/>
      <dgm:t>
        <a:bodyPr/>
        <a:lstStyle/>
        <a:p>
          <a:endParaRPr lang="id-ID"/>
        </a:p>
      </dgm:t>
    </dgm:pt>
    <dgm:pt modelId="{25A9552D-A176-4B07-B84B-F12F5F816EF3}">
      <dgm:prSet phldrT="[Teks]"/>
      <dgm:spPr/>
      <dgm:t>
        <a:bodyPr/>
        <a:lstStyle/>
        <a:p>
          <a:r>
            <a:rPr lang="id-ID" dirty="0"/>
            <a:t>Penetapan DPL oleh DPPM atas rekomendasi </a:t>
          </a:r>
          <a:r>
            <a:rPr lang="id-ID" dirty="0" err="1"/>
            <a:t>Prodi</a:t>
          </a:r>
          <a:endParaRPr lang="id-ID" dirty="0"/>
        </a:p>
      </dgm:t>
    </dgm:pt>
    <dgm:pt modelId="{6717E654-5D7C-424D-AF56-3D2BAFA07B90}" cxnId="{64CC5334-D72D-4167-A5C1-DE4B5A223238}" type="parTrans">
      <dgm:prSet/>
      <dgm:spPr/>
      <dgm:t>
        <a:bodyPr/>
        <a:lstStyle/>
        <a:p>
          <a:endParaRPr lang="id-ID"/>
        </a:p>
      </dgm:t>
    </dgm:pt>
    <dgm:pt modelId="{D8517B79-B5D1-40BE-8829-6088A635813C}" cxnId="{64CC5334-D72D-4167-A5C1-DE4B5A223238}" type="sibTrans">
      <dgm:prSet/>
      <dgm:spPr/>
      <dgm:t>
        <a:bodyPr/>
        <a:lstStyle/>
        <a:p>
          <a:endParaRPr lang="id-ID"/>
        </a:p>
      </dgm:t>
    </dgm:pt>
    <dgm:pt modelId="{48A005EA-1EB2-4595-87BE-47630578903D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dibimbing DPL </a:t>
          </a:r>
          <a:r>
            <a:rPr lang="id-ID" dirty="0"/>
            <a:t>melaksanakan observasi di Desa lokasi KKN-T</a:t>
          </a:r>
        </a:p>
      </dgm:t>
    </dgm:pt>
    <dgm:pt modelId="{C2E57DC4-7B96-4EB2-84E6-A4A04B4DC5C9}" cxnId="{ACAA0E24-DEB3-41A8-8CFF-8DB79109B77D}" type="parTrans">
      <dgm:prSet/>
      <dgm:spPr/>
      <dgm:t>
        <a:bodyPr/>
        <a:lstStyle/>
        <a:p>
          <a:endParaRPr lang="id-ID"/>
        </a:p>
      </dgm:t>
    </dgm:pt>
    <dgm:pt modelId="{54DB4EF6-E04D-4E42-AFE6-DCB3AF85775E}" cxnId="{ACAA0E24-DEB3-41A8-8CFF-8DB79109B77D}" type="sibTrans">
      <dgm:prSet/>
      <dgm:spPr/>
      <dgm:t>
        <a:bodyPr/>
        <a:lstStyle/>
        <a:p>
          <a:endParaRPr lang="id-ID"/>
        </a:p>
      </dgm:t>
    </dgm:pt>
    <dgm:pt modelId="{FD39813A-85D8-4381-81EC-A03B18AA4B8B}">
      <dgm:prSet phldrT="[Teks]"/>
      <dgm:spPr/>
      <dgm:t>
        <a:bodyPr/>
        <a:lstStyle/>
        <a:p>
          <a:r>
            <a:rPr lang="id-ID"/>
            <a:t>Prodi membentuk Komisi Penilai Akademik (KPA) untuk menentukan konversi Mata Kuliah</a:t>
          </a:r>
        </a:p>
      </dgm:t>
    </dgm:pt>
    <dgm:pt modelId="{9EFFB8CD-7CBE-4E8B-9B26-417765422C4C}" cxnId="{7AE67E44-019F-4A0E-A6E7-F37B121954D7}" type="parTrans">
      <dgm:prSet/>
      <dgm:spPr/>
      <dgm:t>
        <a:bodyPr/>
        <a:lstStyle/>
        <a:p>
          <a:endParaRPr lang="id-ID"/>
        </a:p>
      </dgm:t>
    </dgm:pt>
    <dgm:pt modelId="{1BE4CD37-1BAF-46CB-A190-F289A598435D}" cxnId="{7AE67E44-019F-4A0E-A6E7-F37B121954D7}" type="sibTrans">
      <dgm:prSet/>
      <dgm:spPr/>
      <dgm:t>
        <a:bodyPr/>
        <a:lstStyle/>
        <a:p>
          <a:endParaRPr lang="id-ID"/>
        </a:p>
      </dgm:t>
    </dgm:pt>
    <dgm:pt modelId="{06E285CF-6D6F-4C89-8857-C1C5AC9B8526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mengajukan konversi Mata Kuliah disertai dengan proposal KKN-T</a:t>
          </a:r>
        </a:p>
      </dgm:t>
    </dgm:pt>
    <dgm:pt modelId="{6ECB02A5-65D4-43BF-BF6E-728F491BAC99}" cxnId="{E4279C94-DBE9-432A-87FF-CBF997A8C2DF}" type="parTrans">
      <dgm:prSet/>
      <dgm:spPr/>
      <dgm:t>
        <a:bodyPr/>
        <a:lstStyle/>
        <a:p>
          <a:endParaRPr lang="id-ID"/>
        </a:p>
      </dgm:t>
    </dgm:pt>
    <dgm:pt modelId="{641271DD-929F-4B23-B07C-2FFA8487C6DB}" cxnId="{E4279C94-DBE9-432A-87FF-CBF997A8C2DF}" type="sibTrans">
      <dgm:prSet/>
      <dgm:spPr/>
      <dgm:t>
        <a:bodyPr/>
        <a:lstStyle/>
        <a:p>
          <a:endParaRPr lang="id-ID"/>
        </a:p>
      </dgm:t>
    </dgm:pt>
    <dgm:pt modelId="{2437E849-7EDF-4BE9-85A1-CEFB7BCCFB0A}">
      <dgm:prSet phldrT="[Teks]"/>
      <dgm:spPr/>
      <dgm:t>
        <a:bodyPr/>
        <a:lstStyle/>
        <a:p>
          <a:r>
            <a:rPr lang="id-ID"/>
            <a:t>KPA melakukan verifikasi dan validasi proposal berdasarkan CPMK Mata Kuliah konversi</a:t>
          </a:r>
        </a:p>
      </dgm:t>
    </dgm:pt>
    <dgm:pt modelId="{3758936C-1B72-47B4-B3E5-D46835888BFD}" cxnId="{ACAD4C20-7FB8-4AC4-85B4-C3801537FD86}" type="parTrans">
      <dgm:prSet/>
      <dgm:spPr/>
      <dgm:t>
        <a:bodyPr/>
        <a:lstStyle/>
        <a:p>
          <a:endParaRPr lang="id-ID"/>
        </a:p>
      </dgm:t>
    </dgm:pt>
    <dgm:pt modelId="{9D5B1899-0738-4479-B93E-F423EF723B3C}" cxnId="{ACAD4C20-7FB8-4AC4-85B4-C3801537FD86}" type="sibTrans">
      <dgm:prSet/>
      <dgm:spPr/>
      <dgm:t>
        <a:bodyPr/>
        <a:lstStyle/>
        <a:p>
          <a:endParaRPr lang="id-ID"/>
        </a:p>
      </dgm:t>
    </dgm:pt>
    <dgm:pt modelId="{2D96E23B-D596-4644-8F63-A2747AD2D523}">
      <dgm:prSet phldrT="[Teks]"/>
      <dgm:spPr/>
      <dgm:t>
        <a:bodyPr/>
        <a:lstStyle/>
        <a:p>
          <a:r>
            <a:rPr lang="id-ID" dirty="0" err="1">
              <a:solidFill>
                <a:srgbClr val="FF0000"/>
              </a:solidFill>
            </a:rPr>
            <a:t>Prodi</a:t>
          </a:r>
          <a:r>
            <a:rPr lang="id-ID" dirty="0">
              <a:solidFill>
                <a:srgbClr val="FF0000"/>
              </a:solidFill>
            </a:rPr>
            <a:t> mengumumkan hasil </a:t>
          </a:r>
          <a:r>
            <a:rPr lang="id-ID" dirty="0"/>
            <a:t>penilaian KPA tentang </a:t>
          </a:r>
          <a:r>
            <a:rPr lang="id-ID" dirty="0">
              <a:solidFill>
                <a:srgbClr val="FF0000"/>
              </a:solidFill>
            </a:rPr>
            <a:t>Mata Kuliah konversi</a:t>
          </a:r>
        </a:p>
      </dgm:t>
    </dgm:pt>
    <dgm:pt modelId="{E1F13C7D-4D5A-4F78-A3F3-BD86533016EE}" cxnId="{B83C678E-25AE-41CA-906C-6AFAB68A7191}" type="parTrans">
      <dgm:prSet/>
      <dgm:spPr/>
      <dgm:t>
        <a:bodyPr/>
        <a:lstStyle/>
        <a:p>
          <a:endParaRPr lang="id-ID"/>
        </a:p>
      </dgm:t>
    </dgm:pt>
    <dgm:pt modelId="{032E6755-7F1B-4C50-A9B3-F5F7484F2A2A}" cxnId="{B83C678E-25AE-41CA-906C-6AFAB68A7191}" type="sibTrans">
      <dgm:prSet/>
      <dgm:spPr/>
      <dgm:t>
        <a:bodyPr/>
        <a:lstStyle/>
        <a:p>
          <a:endParaRPr lang="id-ID"/>
        </a:p>
      </dgm:t>
    </dgm:pt>
    <dgm:pt modelId="{9C75EA35-CA3D-4917-974B-10E94AC2047E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memprogram MK konversi di KRS semester</a:t>
          </a:r>
        </a:p>
      </dgm:t>
    </dgm:pt>
    <dgm:pt modelId="{940C57B4-048F-4AAA-96DE-94D0B3DE4DC9}" cxnId="{7CC10732-AB02-4154-8D55-D361FCC7B7D6}" type="parTrans">
      <dgm:prSet/>
      <dgm:spPr/>
      <dgm:t>
        <a:bodyPr/>
        <a:lstStyle/>
        <a:p>
          <a:endParaRPr lang="id-ID"/>
        </a:p>
      </dgm:t>
    </dgm:pt>
    <dgm:pt modelId="{1B47FE59-09E2-483B-9D54-5013B5359299}" cxnId="{7CC10732-AB02-4154-8D55-D361FCC7B7D6}" type="sibTrans">
      <dgm:prSet/>
      <dgm:spPr/>
      <dgm:t>
        <a:bodyPr/>
        <a:lstStyle/>
        <a:p>
          <a:endParaRPr lang="id-ID"/>
        </a:p>
      </dgm:t>
    </dgm:pt>
    <dgm:pt modelId="{52EC95B1-CB1D-45CC-95D7-8B7DC59CDF25}">
      <dgm:prSet phldrT="[Teks]"/>
      <dgm:spPr/>
      <dgm:t>
        <a:bodyPr/>
        <a:lstStyle/>
        <a:p>
          <a:r>
            <a:rPr lang="id-ID"/>
            <a:t>Prodi mengusulkan MK konversi untuk ditetapkan dalam SK Dekan</a:t>
          </a:r>
        </a:p>
      </dgm:t>
    </dgm:pt>
    <dgm:pt modelId="{72B61C81-DA3A-45BD-BF7F-91B528DBBF48}" cxnId="{10FD1329-87F2-4370-94EE-27985FD14414}" type="parTrans">
      <dgm:prSet/>
      <dgm:spPr/>
      <dgm:t>
        <a:bodyPr/>
        <a:lstStyle/>
        <a:p>
          <a:endParaRPr lang="id-ID"/>
        </a:p>
      </dgm:t>
    </dgm:pt>
    <dgm:pt modelId="{8F55488D-2C08-4473-B39A-0EDB40D88BB5}" cxnId="{10FD1329-87F2-4370-94EE-27985FD14414}" type="sibTrans">
      <dgm:prSet/>
      <dgm:spPr/>
      <dgm:t>
        <a:bodyPr/>
        <a:lstStyle/>
        <a:p>
          <a:endParaRPr lang="id-ID"/>
        </a:p>
      </dgm:t>
    </dgm:pt>
    <dgm:pt modelId="{22897A7C-1CEE-4ED6-A41E-CB7F7E0B985A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melakukan KKN-T</a:t>
          </a:r>
        </a:p>
      </dgm:t>
    </dgm:pt>
    <dgm:pt modelId="{C4A85550-DCA8-40B9-B6A8-65594D74A0F5}" cxnId="{9AAE77D7-D294-4843-8A6F-C276D3FF9ACE}" type="parTrans">
      <dgm:prSet/>
      <dgm:spPr/>
      <dgm:t>
        <a:bodyPr/>
        <a:lstStyle/>
        <a:p>
          <a:endParaRPr lang="id-ID"/>
        </a:p>
      </dgm:t>
    </dgm:pt>
    <dgm:pt modelId="{7AFD074A-0A51-4827-87AF-05F16815D954}" cxnId="{9AAE77D7-D294-4843-8A6F-C276D3FF9ACE}" type="sibTrans">
      <dgm:prSet/>
      <dgm:spPr/>
      <dgm:t>
        <a:bodyPr/>
        <a:lstStyle/>
        <a:p>
          <a:endParaRPr lang="id-ID"/>
        </a:p>
      </dgm:t>
    </dgm:pt>
    <dgm:pt modelId="{F3DF6AD6-6DF9-4AFF-AA46-648AAE813AAD}">
      <dgm:prSet phldrT="[Teks]"/>
      <dgm:spPr/>
      <dgm:t>
        <a:bodyPr/>
        <a:lstStyle/>
        <a:p>
          <a:r>
            <a:rPr lang="id-ID" dirty="0"/>
            <a:t>DPPM, </a:t>
          </a:r>
          <a:r>
            <a:rPr lang="id-ID" dirty="0" err="1"/>
            <a:t>Prodi</a:t>
          </a:r>
          <a:r>
            <a:rPr lang="id-ID" dirty="0"/>
            <a:t>, dan DPL melakukan </a:t>
          </a:r>
          <a:r>
            <a:rPr lang="id-ID" dirty="0" err="1">
              <a:solidFill>
                <a:srgbClr val="FF0000"/>
              </a:solidFill>
            </a:rPr>
            <a:t>monitoring</a:t>
          </a:r>
          <a:r>
            <a:rPr lang="id-ID" dirty="0">
              <a:solidFill>
                <a:srgbClr val="FF0000"/>
              </a:solidFill>
            </a:rPr>
            <a:t> dan Evaluasi KKN-T</a:t>
          </a:r>
        </a:p>
      </dgm:t>
    </dgm:pt>
    <dgm:pt modelId="{B6047156-6B51-4F31-A5D0-BF014D6EFFB6}" cxnId="{6FA0DB7E-B8C5-4645-9172-BFD44CD6860D}" type="parTrans">
      <dgm:prSet/>
      <dgm:spPr/>
      <dgm:t>
        <a:bodyPr/>
        <a:lstStyle/>
        <a:p>
          <a:endParaRPr lang="id-ID"/>
        </a:p>
      </dgm:t>
    </dgm:pt>
    <dgm:pt modelId="{10E429EE-D304-4B0B-AA29-7C9F3CC2E8B4}" cxnId="{6FA0DB7E-B8C5-4645-9172-BFD44CD6860D}" type="sibTrans">
      <dgm:prSet/>
      <dgm:spPr/>
      <dgm:t>
        <a:bodyPr/>
        <a:lstStyle/>
        <a:p>
          <a:endParaRPr lang="id-ID"/>
        </a:p>
      </dgm:t>
    </dgm:pt>
    <dgm:pt modelId="{30966617-8E4A-40C5-9D3D-3ABC37C479CC}">
      <dgm:prSet phldrT="[Teks]"/>
      <dgm:spPr/>
      <dgm:t>
        <a:bodyPr/>
        <a:lstStyle/>
        <a:p>
          <a:r>
            <a:rPr lang="id-ID" dirty="0">
              <a:solidFill>
                <a:srgbClr val="FF0000"/>
              </a:solidFill>
            </a:rPr>
            <a:t>Mahasiswa menyusun laporan akhir, luaran mata kuliah konversi, dan luaran KKN</a:t>
          </a:r>
        </a:p>
      </dgm:t>
    </dgm:pt>
    <dgm:pt modelId="{50205E3E-1C05-406B-AFDA-643D192B41E7}" cxnId="{C2864454-CC98-43BB-91DD-6A20B92AF7C6}" type="parTrans">
      <dgm:prSet/>
      <dgm:spPr/>
      <dgm:t>
        <a:bodyPr/>
        <a:lstStyle/>
        <a:p>
          <a:endParaRPr lang="id-ID"/>
        </a:p>
      </dgm:t>
    </dgm:pt>
    <dgm:pt modelId="{4AB7AFBE-98C1-45B4-8CA7-02FE17C89714}" cxnId="{C2864454-CC98-43BB-91DD-6A20B92AF7C6}" type="sibTrans">
      <dgm:prSet/>
      <dgm:spPr/>
      <dgm:t>
        <a:bodyPr/>
        <a:lstStyle/>
        <a:p>
          <a:endParaRPr lang="id-ID"/>
        </a:p>
      </dgm:t>
    </dgm:pt>
    <dgm:pt modelId="{64450277-ECAE-46B3-A799-3FC9E9B1BB4F}">
      <dgm:prSet phldrT="[Teks]"/>
      <dgm:spPr/>
      <dgm:t>
        <a:bodyPr/>
        <a:lstStyle/>
        <a:p>
          <a:r>
            <a:rPr lang="id-ID"/>
            <a:t>Penilaian KKN-T dan matakuliah konversi</a:t>
          </a:r>
        </a:p>
      </dgm:t>
    </dgm:pt>
    <dgm:pt modelId="{1682AB03-7642-4FD9-B25C-7AEAA2DB4A93}" cxnId="{FF1EC554-EE08-4439-BC79-A73AF10D881D}" type="parTrans">
      <dgm:prSet/>
      <dgm:spPr/>
      <dgm:t>
        <a:bodyPr/>
        <a:lstStyle/>
        <a:p>
          <a:endParaRPr lang="id-ID"/>
        </a:p>
      </dgm:t>
    </dgm:pt>
    <dgm:pt modelId="{A3F05A89-475C-4F53-8584-FE95F40434DB}" cxnId="{FF1EC554-EE08-4439-BC79-A73AF10D881D}" type="sibTrans">
      <dgm:prSet/>
      <dgm:spPr/>
      <dgm:t>
        <a:bodyPr/>
        <a:lstStyle/>
        <a:p>
          <a:endParaRPr lang="id-ID"/>
        </a:p>
      </dgm:t>
    </dgm:pt>
    <dgm:pt modelId="{5729818E-792A-4793-B359-BE2C77FCD40E}">
      <dgm:prSet phldrT="[Teks]"/>
      <dgm:spPr/>
      <dgm:t>
        <a:bodyPr/>
        <a:lstStyle/>
        <a:p>
          <a:r>
            <a:rPr lang="id-ID"/>
            <a:t>Input nilai KKN dan mata kuliah konversi (maksimal 20 SKS)</a:t>
          </a:r>
        </a:p>
      </dgm:t>
    </dgm:pt>
    <dgm:pt modelId="{6A920894-C802-424B-98DB-CB8AD27D0AD9}" cxnId="{D5B54147-4DEB-49AB-8E73-1353B215E79E}" type="parTrans">
      <dgm:prSet/>
      <dgm:spPr/>
      <dgm:t>
        <a:bodyPr/>
        <a:lstStyle/>
        <a:p>
          <a:endParaRPr lang="id-ID"/>
        </a:p>
      </dgm:t>
    </dgm:pt>
    <dgm:pt modelId="{EAD04D51-4D65-47E5-A322-1EC55158FAF0}" cxnId="{D5B54147-4DEB-49AB-8E73-1353B215E79E}" type="sibTrans">
      <dgm:prSet/>
      <dgm:spPr/>
      <dgm:t>
        <a:bodyPr/>
        <a:lstStyle/>
        <a:p>
          <a:endParaRPr lang="id-ID"/>
        </a:p>
      </dgm:t>
    </dgm:pt>
    <dgm:pt modelId="{869D81F4-F021-4458-B18E-10CA6222D239}" type="pres">
      <dgm:prSet presAssocID="{69E844D3-0BAF-4A5E-BBF9-7D3DD5ECC60B}" presName="Name0" presStyleCnt="0">
        <dgm:presLayoutVars>
          <dgm:dir/>
          <dgm:resizeHandles/>
        </dgm:presLayoutVars>
      </dgm:prSet>
      <dgm:spPr/>
    </dgm:pt>
    <dgm:pt modelId="{B3E14DDF-9773-4D60-8D77-CFCC11C6B53E}" type="pres">
      <dgm:prSet presAssocID="{2478A29D-B54E-4CA2-AC78-6FBF63832B66}" presName="compNode" presStyleCnt="0"/>
      <dgm:spPr/>
    </dgm:pt>
    <dgm:pt modelId="{DEA3529E-4244-4538-B869-72211C58C9C2}" type="pres">
      <dgm:prSet presAssocID="{2478A29D-B54E-4CA2-AC78-6FBF63832B66}" presName="dummyConnPt" presStyleCnt="0"/>
      <dgm:spPr/>
    </dgm:pt>
    <dgm:pt modelId="{E06759C3-9C24-484C-A2BE-74729BD5B7FD}" type="pres">
      <dgm:prSet presAssocID="{2478A29D-B54E-4CA2-AC78-6FBF63832B66}" presName="node" presStyleLbl="node1" presStyleIdx="0" presStyleCnt="16">
        <dgm:presLayoutVars>
          <dgm:bulletEnabled val="1"/>
        </dgm:presLayoutVars>
      </dgm:prSet>
      <dgm:spPr/>
    </dgm:pt>
    <dgm:pt modelId="{F9FC6168-93A0-400C-AE9E-7711707CC7AC}" type="pres">
      <dgm:prSet presAssocID="{1A5F3C8F-F70B-4356-8B20-D005F952F91E}" presName="sibTrans" presStyleLbl="bgSibTrans2D1" presStyleIdx="0" presStyleCnt="15"/>
      <dgm:spPr/>
    </dgm:pt>
    <dgm:pt modelId="{829090EC-3EFD-4822-BF81-5039EE65D9C4}" type="pres">
      <dgm:prSet presAssocID="{78E9E183-43B1-4D45-B0F7-174999B623A0}" presName="compNode" presStyleCnt="0"/>
      <dgm:spPr/>
    </dgm:pt>
    <dgm:pt modelId="{52FCBD67-AE5B-48FC-A4F2-B467D880671E}" type="pres">
      <dgm:prSet presAssocID="{78E9E183-43B1-4D45-B0F7-174999B623A0}" presName="dummyConnPt" presStyleCnt="0"/>
      <dgm:spPr/>
    </dgm:pt>
    <dgm:pt modelId="{D7F25CD7-4566-480F-BA41-0797E1104EE3}" type="pres">
      <dgm:prSet presAssocID="{78E9E183-43B1-4D45-B0F7-174999B623A0}" presName="node" presStyleLbl="node1" presStyleIdx="1" presStyleCnt="16">
        <dgm:presLayoutVars>
          <dgm:bulletEnabled val="1"/>
        </dgm:presLayoutVars>
      </dgm:prSet>
      <dgm:spPr/>
    </dgm:pt>
    <dgm:pt modelId="{0C1DFD53-0823-4EEC-B311-36078314F165}" type="pres">
      <dgm:prSet presAssocID="{82388546-0196-4241-8DEF-2729C3EDCF44}" presName="sibTrans" presStyleLbl="bgSibTrans2D1" presStyleIdx="1" presStyleCnt="15"/>
      <dgm:spPr/>
    </dgm:pt>
    <dgm:pt modelId="{FDDEBB50-305A-49F9-92CA-591AD37A38D1}" type="pres">
      <dgm:prSet presAssocID="{8ECE8674-DD3E-4B7A-9073-CA7C3CAF0ABD}" presName="compNode" presStyleCnt="0"/>
      <dgm:spPr/>
    </dgm:pt>
    <dgm:pt modelId="{305EE406-DDDF-4982-A763-9D94E28AAEF3}" type="pres">
      <dgm:prSet presAssocID="{8ECE8674-DD3E-4B7A-9073-CA7C3CAF0ABD}" presName="dummyConnPt" presStyleCnt="0"/>
      <dgm:spPr/>
    </dgm:pt>
    <dgm:pt modelId="{8F0F072A-9C03-4A3E-A4A8-297E0C7EC61D}" type="pres">
      <dgm:prSet presAssocID="{8ECE8674-DD3E-4B7A-9073-CA7C3CAF0ABD}" presName="node" presStyleLbl="node1" presStyleIdx="2" presStyleCnt="16">
        <dgm:presLayoutVars>
          <dgm:bulletEnabled val="1"/>
        </dgm:presLayoutVars>
      </dgm:prSet>
      <dgm:spPr/>
    </dgm:pt>
    <dgm:pt modelId="{CFEC8170-1FF0-420A-BE4D-3ADAA86F6A40}" type="pres">
      <dgm:prSet presAssocID="{FEC37793-AE5B-4DE1-AC6B-9AD29F96ACD9}" presName="sibTrans" presStyleLbl="bgSibTrans2D1" presStyleIdx="2" presStyleCnt="15"/>
      <dgm:spPr/>
    </dgm:pt>
    <dgm:pt modelId="{0E0EA883-B148-4726-A0B1-939EADF706B9}" type="pres">
      <dgm:prSet presAssocID="{25A9552D-A176-4B07-B84B-F12F5F816EF3}" presName="compNode" presStyleCnt="0"/>
      <dgm:spPr/>
    </dgm:pt>
    <dgm:pt modelId="{9CB9D478-925B-4E1B-B234-10DC03C9AC71}" type="pres">
      <dgm:prSet presAssocID="{25A9552D-A176-4B07-B84B-F12F5F816EF3}" presName="dummyConnPt" presStyleCnt="0"/>
      <dgm:spPr/>
    </dgm:pt>
    <dgm:pt modelId="{85064334-5A19-4D9F-A8FA-CFE284F9CCD3}" type="pres">
      <dgm:prSet presAssocID="{25A9552D-A176-4B07-B84B-F12F5F816EF3}" presName="node" presStyleLbl="node1" presStyleIdx="3" presStyleCnt="16">
        <dgm:presLayoutVars>
          <dgm:bulletEnabled val="1"/>
        </dgm:presLayoutVars>
      </dgm:prSet>
      <dgm:spPr/>
    </dgm:pt>
    <dgm:pt modelId="{49E25BB8-D14B-4329-8BA5-B9A573859E8D}" type="pres">
      <dgm:prSet presAssocID="{D8517B79-B5D1-40BE-8829-6088A635813C}" presName="sibTrans" presStyleLbl="bgSibTrans2D1" presStyleIdx="3" presStyleCnt="15"/>
      <dgm:spPr/>
    </dgm:pt>
    <dgm:pt modelId="{1D71E6AF-D0A2-4927-A27F-1E9EE72249F7}" type="pres">
      <dgm:prSet presAssocID="{48A005EA-1EB2-4595-87BE-47630578903D}" presName="compNode" presStyleCnt="0"/>
      <dgm:spPr/>
    </dgm:pt>
    <dgm:pt modelId="{9A209B5B-8A98-4038-B71A-A15637D501C3}" type="pres">
      <dgm:prSet presAssocID="{48A005EA-1EB2-4595-87BE-47630578903D}" presName="dummyConnPt" presStyleCnt="0"/>
      <dgm:spPr/>
    </dgm:pt>
    <dgm:pt modelId="{7684030B-92D5-41EE-A4D7-C3065F305C4F}" type="pres">
      <dgm:prSet presAssocID="{48A005EA-1EB2-4595-87BE-47630578903D}" presName="node" presStyleLbl="node1" presStyleIdx="4" presStyleCnt="16">
        <dgm:presLayoutVars>
          <dgm:bulletEnabled val="1"/>
        </dgm:presLayoutVars>
      </dgm:prSet>
      <dgm:spPr/>
    </dgm:pt>
    <dgm:pt modelId="{10C1A457-A727-4E0B-A545-1376C0B8FA2A}" type="pres">
      <dgm:prSet presAssocID="{54DB4EF6-E04D-4E42-AFE6-DCB3AF85775E}" presName="sibTrans" presStyleLbl="bgSibTrans2D1" presStyleIdx="4" presStyleCnt="15"/>
      <dgm:spPr/>
    </dgm:pt>
    <dgm:pt modelId="{ED99F848-A4E1-4A74-BDD0-895CE7146763}" type="pres">
      <dgm:prSet presAssocID="{FD39813A-85D8-4381-81EC-A03B18AA4B8B}" presName="compNode" presStyleCnt="0"/>
      <dgm:spPr/>
    </dgm:pt>
    <dgm:pt modelId="{80A8EB62-52C8-445A-A17B-F6054A1C84F9}" type="pres">
      <dgm:prSet presAssocID="{FD39813A-85D8-4381-81EC-A03B18AA4B8B}" presName="dummyConnPt" presStyleCnt="0"/>
      <dgm:spPr/>
    </dgm:pt>
    <dgm:pt modelId="{35C62832-FDBE-4A37-B6DD-518366682BE0}" type="pres">
      <dgm:prSet presAssocID="{FD39813A-85D8-4381-81EC-A03B18AA4B8B}" presName="node" presStyleLbl="node1" presStyleIdx="5" presStyleCnt="16">
        <dgm:presLayoutVars>
          <dgm:bulletEnabled val="1"/>
        </dgm:presLayoutVars>
      </dgm:prSet>
      <dgm:spPr/>
    </dgm:pt>
    <dgm:pt modelId="{6778BA16-D0B0-452A-A115-B0FE4D886475}" type="pres">
      <dgm:prSet presAssocID="{1BE4CD37-1BAF-46CB-A190-F289A598435D}" presName="sibTrans" presStyleLbl="bgSibTrans2D1" presStyleIdx="5" presStyleCnt="15"/>
      <dgm:spPr/>
    </dgm:pt>
    <dgm:pt modelId="{E73788BE-16C6-4357-A883-E10BFD8A7F04}" type="pres">
      <dgm:prSet presAssocID="{06E285CF-6D6F-4C89-8857-C1C5AC9B8526}" presName="compNode" presStyleCnt="0"/>
      <dgm:spPr/>
    </dgm:pt>
    <dgm:pt modelId="{43F956A8-537B-4428-9D9D-9D364ADD3FD0}" type="pres">
      <dgm:prSet presAssocID="{06E285CF-6D6F-4C89-8857-C1C5AC9B8526}" presName="dummyConnPt" presStyleCnt="0"/>
      <dgm:spPr/>
    </dgm:pt>
    <dgm:pt modelId="{FC7D6627-65B3-47E5-B6E0-AAB861460CA0}" type="pres">
      <dgm:prSet presAssocID="{06E285CF-6D6F-4C89-8857-C1C5AC9B8526}" presName="node" presStyleLbl="node1" presStyleIdx="6" presStyleCnt="16">
        <dgm:presLayoutVars>
          <dgm:bulletEnabled val="1"/>
        </dgm:presLayoutVars>
      </dgm:prSet>
      <dgm:spPr/>
    </dgm:pt>
    <dgm:pt modelId="{BC110961-B16D-4E0D-BDE3-5DDC3B645E17}" type="pres">
      <dgm:prSet presAssocID="{641271DD-929F-4B23-B07C-2FFA8487C6DB}" presName="sibTrans" presStyleLbl="bgSibTrans2D1" presStyleIdx="6" presStyleCnt="15"/>
      <dgm:spPr/>
    </dgm:pt>
    <dgm:pt modelId="{660ABDDF-3808-4A90-9293-3539EBF39021}" type="pres">
      <dgm:prSet presAssocID="{2437E849-7EDF-4BE9-85A1-CEFB7BCCFB0A}" presName="compNode" presStyleCnt="0"/>
      <dgm:spPr/>
    </dgm:pt>
    <dgm:pt modelId="{7F3F35BE-BA93-4411-BA6D-3714F89519B4}" type="pres">
      <dgm:prSet presAssocID="{2437E849-7EDF-4BE9-85A1-CEFB7BCCFB0A}" presName="dummyConnPt" presStyleCnt="0"/>
      <dgm:spPr/>
    </dgm:pt>
    <dgm:pt modelId="{7D0F73B0-E424-4B03-BFBC-E356C08EDF61}" type="pres">
      <dgm:prSet presAssocID="{2437E849-7EDF-4BE9-85A1-CEFB7BCCFB0A}" presName="node" presStyleLbl="node1" presStyleIdx="7" presStyleCnt="16">
        <dgm:presLayoutVars>
          <dgm:bulletEnabled val="1"/>
        </dgm:presLayoutVars>
      </dgm:prSet>
      <dgm:spPr/>
    </dgm:pt>
    <dgm:pt modelId="{DB1A184E-600B-4C62-83F6-A4D8A6D23C78}" type="pres">
      <dgm:prSet presAssocID="{9D5B1899-0738-4479-B93E-F423EF723B3C}" presName="sibTrans" presStyleLbl="bgSibTrans2D1" presStyleIdx="7" presStyleCnt="15"/>
      <dgm:spPr/>
    </dgm:pt>
    <dgm:pt modelId="{7C0D0000-13F8-4AF6-ACA6-F23D6CBA40EB}" type="pres">
      <dgm:prSet presAssocID="{2D96E23B-D596-4644-8F63-A2747AD2D523}" presName="compNode" presStyleCnt="0"/>
      <dgm:spPr/>
    </dgm:pt>
    <dgm:pt modelId="{6AAFEB6E-5BDF-443A-B344-B7827EE532ED}" type="pres">
      <dgm:prSet presAssocID="{2D96E23B-D596-4644-8F63-A2747AD2D523}" presName="dummyConnPt" presStyleCnt="0"/>
      <dgm:spPr/>
    </dgm:pt>
    <dgm:pt modelId="{7292AAFF-2D6C-47D7-B5F0-DFEC69FE576E}" type="pres">
      <dgm:prSet presAssocID="{2D96E23B-D596-4644-8F63-A2747AD2D523}" presName="node" presStyleLbl="node1" presStyleIdx="8" presStyleCnt="16">
        <dgm:presLayoutVars>
          <dgm:bulletEnabled val="1"/>
        </dgm:presLayoutVars>
      </dgm:prSet>
      <dgm:spPr/>
    </dgm:pt>
    <dgm:pt modelId="{D4A78666-D3CF-49C8-865C-D404C202F799}" type="pres">
      <dgm:prSet presAssocID="{032E6755-7F1B-4C50-A9B3-F5F7484F2A2A}" presName="sibTrans" presStyleLbl="bgSibTrans2D1" presStyleIdx="8" presStyleCnt="15"/>
      <dgm:spPr/>
    </dgm:pt>
    <dgm:pt modelId="{42D3FF4A-0987-4235-8111-B71573E31C7F}" type="pres">
      <dgm:prSet presAssocID="{9C75EA35-CA3D-4917-974B-10E94AC2047E}" presName="compNode" presStyleCnt="0"/>
      <dgm:spPr/>
    </dgm:pt>
    <dgm:pt modelId="{2CCF422D-C141-4A74-9CC7-3E0C902D8CFA}" type="pres">
      <dgm:prSet presAssocID="{9C75EA35-CA3D-4917-974B-10E94AC2047E}" presName="dummyConnPt" presStyleCnt="0"/>
      <dgm:spPr/>
    </dgm:pt>
    <dgm:pt modelId="{0593979C-97C3-4985-B2D4-69115816E4D9}" type="pres">
      <dgm:prSet presAssocID="{9C75EA35-CA3D-4917-974B-10E94AC2047E}" presName="node" presStyleLbl="node1" presStyleIdx="9" presStyleCnt="16">
        <dgm:presLayoutVars>
          <dgm:bulletEnabled val="1"/>
        </dgm:presLayoutVars>
      </dgm:prSet>
      <dgm:spPr/>
    </dgm:pt>
    <dgm:pt modelId="{9357052A-7A2D-41D0-BB50-3D6CBCEFB710}" type="pres">
      <dgm:prSet presAssocID="{1B47FE59-09E2-483B-9D54-5013B5359299}" presName="sibTrans" presStyleLbl="bgSibTrans2D1" presStyleIdx="9" presStyleCnt="15"/>
      <dgm:spPr/>
    </dgm:pt>
    <dgm:pt modelId="{FEBFB24F-9810-49D8-B6E2-3C7C4526128F}" type="pres">
      <dgm:prSet presAssocID="{52EC95B1-CB1D-45CC-95D7-8B7DC59CDF25}" presName="compNode" presStyleCnt="0"/>
      <dgm:spPr/>
    </dgm:pt>
    <dgm:pt modelId="{6855EE98-F374-4241-BBD6-78520DAD67FF}" type="pres">
      <dgm:prSet presAssocID="{52EC95B1-CB1D-45CC-95D7-8B7DC59CDF25}" presName="dummyConnPt" presStyleCnt="0"/>
      <dgm:spPr/>
    </dgm:pt>
    <dgm:pt modelId="{CD2DF3F3-5E6F-4B03-A9D4-30C99CF2CDA9}" type="pres">
      <dgm:prSet presAssocID="{52EC95B1-CB1D-45CC-95D7-8B7DC59CDF25}" presName="node" presStyleLbl="node1" presStyleIdx="10" presStyleCnt="16">
        <dgm:presLayoutVars>
          <dgm:bulletEnabled val="1"/>
        </dgm:presLayoutVars>
      </dgm:prSet>
      <dgm:spPr/>
    </dgm:pt>
    <dgm:pt modelId="{69768A4C-29C8-491C-87E5-EB26A0E9DCB8}" type="pres">
      <dgm:prSet presAssocID="{8F55488D-2C08-4473-B39A-0EDB40D88BB5}" presName="sibTrans" presStyleLbl="bgSibTrans2D1" presStyleIdx="10" presStyleCnt="15"/>
      <dgm:spPr/>
    </dgm:pt>
    <dgm:pt modelId="{2F887BDB-B2A3-4217-9741-68EA229CEB5D}" type="pres">
      <dgm:prSet presAssocID="{22897A7C-1CEE-4ED6-A41E-CB7F7E0B985A}" presName="compNode" presStyleCnt="0"/>
      <dgm:spPr/>
    </dgm:pt>
    <dgm:pt modelId="{D11928C6-A187-4BBE-B9D0-1A9DA2A4C24D}" type="pres">
      <dgm:prSet presAssocID="{22897A7C-1CEE-4ED6-A41E-CB7F7E0B985A}" presName="dummyConnPt" presStyleCnt="0"/>
      <dgm:spPr/>
    </dgm:pt>
    <dgm:pt modelId="{254498A4-7DE3-45B4-9FF6-E911037E6B1F}" type="pres">
      <dgm:prSet presAssocID="{22897A7C-1CEE-4ED6-A41E-CB7F7E0B985A}" presName="node" presStyleLbl="node1" presStyleIdx="11" presStyleCnt="16">
        <dgm:presLayoutVars>
          <dgm:bulletEnabled val="1"/>
        </dgm:presLayoutVars>
      </dgm:prSet>
      <dgm:spPr/>
    </dgm:pt>
    <dgm:pt modelId="{CFCF2841-F747-4F4C-9D5B-8A5B4734743C}" type="pres">
      <dgm:prSet presAssocID="{7AFD074A-0A51-4827-87AF-05F16815D954}" presName="sibTrans" presStyleLbl="bgSibTrans2D1" presStyleIdx="11" presStyleCnt="15"/>
      <dgm:spPr/>
    </dgm:pt>
    <dgm:pt modelId="{9D7E8924-E107-4B44-A538-43417F4B57CA}" type="pres">
      <dgm:prSet presAssocID="{F3DF6AD6-6DF9-4AFF-AA46-648AAE813AAD}" presName="compNode" presStyleCnt="0"/>
      <dgm:spPr/>
    </dgm:pt>
    <dgm:pt modelId="{706008D6-68A4-4FF1-AAC2-A909BB792405}" type="pres">
      <dgm:prSet presAssocID="{F3DF6AD6-6DF9-4AFF-AA46-648AAE813AAD}" presName="dummyConnPt" presStyleCnt="0"/>
      <dgm:spPr/>
    </dgm:pt>
    <dgm:pt modelId="{39808F94-8DC5-4AEE-AA66-5C19FD09F3F6}" type="pres">
      <dgm:prSet presAssocID="{F3DF6AD6-6DF9-4AFF-AA46-648AAE813AAD}" presName="node" presStyleLbl="node1" presStyleIdx="12" presStyleCnt="16">
        <dgm:presLayoutVars>
          <dgm:bulletEnabled val="1"/>
        </dgm:presLayoutVars>
      </dgm:prSet>
      <dgm:spPr/>
    </dgm:pt>
    <dgm:pt modelId="{0B881615-C349-4C2F-812B-3E65AB4A82E5}" type="pres">
      <dgm:prSet presAssocID="{10E429EE-D304-4B0B-AA29-7C9F3CC2E8B4}" presName="sibTrans" presStyleLbl="bgSibTrans2D1" presStyleIdx="12" presStyleCnt="15"/>
      <dgm:spPr/>
    </dgm:pt>
    <dgm:pt modelId="{B0F2D7DD-C027-4330-9678-43F8F5DD9589}" type="pres">
      <dgm:prSet presAssocID="{30966617-8E4A-40C5-9D3D-3ABC37C479CC}" presName="compNode" presStyleCnt="0"/>
      <dgm:spPr/>
    </dgm:pt>
    <dgm:pt modelId="{CF43A058-70C7-40CD-BCC8-5119F0614B1F}" type="pres">
      <dgm:prSet presAssocID="{30966617-8E4A-40C5-9D3D-3ABC37C479CC}" presName="dummyConnPt" presStyleCnt="0"/>
      <dgm:spPr/>
    </dgm:pt>
    <dgm:pt modelId="{A7BA1574-683A-41BD-BDA6-115137E73FEE}" type="pres">
      <dgm:prSet presAssocID="{30966617-8E4A-40C5-9D3D-3ABC37C479CC}" presName="node" presStyleLbl="node1" presStyleIdx="13" presStyleCnt="16">
        <dgm:presLayoutVars>
          <dgm:bulletEnabled val="1"/>
        </dgm:presLayoutVars>
      </dgm:prSet>
      <dgm:spPr/>
    </dgm:pt>
    <dgm:pt modelId="{588B3007-A14D-4F29-8EE4-FD7EC2D5DEB9}" type="pres">
      <dgm:prSet presAssocID="{4AB7AFBE-98C1-45B4-8CA7-02FE17C89714}" presName="sibTrans" presStyleLbl="bgSibTrans2D1" presStyleIdx="13" presStyleCnt="15"/>
      <dgm:spPr/>
    </dgm:pt>
    <dgm:pt modelId="{8FCEBF4D-0AA1-4790-8774-E24CA9388DED}" type="pres">
      <dgm:prSet presAssocID="{64450277-ECAE-46B3-A799-3FC9E9B1BB4F}" presName="compNode" presStyleCnt="0"/>
      <dgm:spPr/>
    </dgm:pt>
    <dgm:pt modelId="{B2714DC9-6C0B-4337-9236-01FE6D2F81BD}" type="pres">
      <dgm:prSet presAssocID="{64450277-ECAE-46B3-A799-3FC9E9B1BB4F}" presName="dummyConnPt" presStyleCnt="0"/>
      <dgm:spPr/>
    </dgm:pt>
    <dgm:pt modelId="{3DC8C2CE-82C1-408A-ABF2-0ECF7F0B98E9}" type="pres">
      <dgm:prSet presAssocID="{64450277-ECAE-46B3-A799-3FC9E9B1BB4F}" presName="node" presStyleLbl="node1" presStyleIdx="14" presStyleCnt="16">
        <dgm:presLayoutVars>
          <dgm:bulletEnabled val="1"/>
        </dgm:presLayoutVars>
      </dgm:prSet>
      <dgm:spPr/>
    </dgm:pt>
    <dgm:pt modelId="{8B590788-6E42-4B54-AD5E-0EB55A4D3DC8}" type="pres">
      <dgm:prSet presAssocID="{A3F05A89-475C-4F53-8584-FE95F40434DB}" presName="sibTrans" presStyleLbl="bgSibTrans2D1" presStyleIdx="14" presStyleCnt="15"/>
      <dgm:spPr/>
    </dgm:pt>
    <dgm:pt modelId="{94861F72-103F-41A6-8E3C-8EB2A5F60708}" type="pres">
      <dgm:prSet presAssocID="{5729818E-792A-4793-B359-BE2C77FCD40E}" presName="compNode" presStyleCnt="0"/>
      <dgm:spPr/>
    </dgm:pt>
    <dgm:pt modelId="{F1C976B5-A159-4FD2-B7EA-C2F4B5A96554}" type="pres">
      <dgm:prSet presAssocID="{5729818E-792A-4793-B359-BE2C77FCD40E}" presName="dummyConnPt" presStyleCnt="0"/>
      <dgm:spPr/>
    </dgm:pt>
    <dgm:pt modelId="{9DA0E612-F6D1-48AA-80CC-BCB5DCC7E2A9}" type="pres">
      <dgm:prSet presAssocID="{5729818E-792A-4793-B359-BE2C77FCD40E}" presName="node" presStyleLbl="node1" presStyleIdx="15" presStyleCnt="16">
        <dgm:presLayoutVars>
          <dgm:bulletEnabled val="1"/>
        </dgm:presLayoutVars>
      </dgm:prSet>
      <dgm:spPr/>
    </dgm:pt>
  </dgm:ptLst>
  <dgm:cxnLst>
    <dgm:cxn modelId="{A4056A02-CC10-4CFC-B456-3DD69CF4668E}" srcId="{69E844D3-0BAF-4A5E-BBF9-7D3DD5ECC60B}" destId="{2478A29D-B54E-4CA2-AC78-6FBF63832B66}" srcOrd="0" destOrd="0" parTransId="{AFD76732-BDD1-4FCA-9757-6CDA0A14CBA5}" sibTransId="{1A5F3C8F-F70B-4356-8B20-D005F952F91E}"/>
    <dgm:cxn modelId="{793BF003-7230-417F-B969-B6991DBF029C}" type="presOf" srcId="{F3DF6AD6-6DF9-4AFF-AA46-648AAE813AAD}" destId="{39808F94-8DC5-4AEE-AA66-5C19FD09F3F6}" srcOrd="0" destOrd="0" presId="urn:microsoft.com/office/officeart/2005/8/layout/bProcess4"/>
    <dgm:cxn modelId="{ACC5BE09-8570-44C3-A983-283182C274EC}" srcId="{69E844D3-0BAF-4A5E-BBF9-7D3DD5ECC60B}" destId="{78E9E183-43B1-4D45-B0F7-174999B623A0}" srcOrd="1" destOrd="0" parTransId="{E1F7FB56-9624-4007-B33C-1E2FFA962CB8}" sibTransId="{82388546-0196-4241-8DEF-2729C3EDCF44}"/>
    <dgm:cxn modelId="{C6E8330B-4554-4644-8128-E773D5E1380A}" type="presOf" srcId="{2437E849-7EDF-4BE9-85A1-CEFB7BCCFB0A}" destId="{7D0F73B0-E424-4B03-BFBC-E356C08EDF61}" srcOrd="0" destOrd="0" presId="urn:microsoft.com/office/officeart/2005/8/layout/bProcess4"/>
    <dgm:cxn modelId="{987F0A0F-2E1B-4A8C-89C3-79276DD84B58}" type="presOf" srcId="{8F55488D-2C08-4473-B39A-0EDB40D88BB5}" destId="{69768A4C-29C8-491C-87E5-EB26A0E9DCB8}" srcOrd="0" destOrd="0" presId="urn:microsoft.com/office/officeart/2005/8/layout/bProcess4"/>
    <dgm:cxn modelId="{FFA8D90F-F86A-4446-8314-073FE19EBC18}" type="presOf" srcId="{54DB4EF6-E04D-4E42-AFE6-DCB3AF85775E}" destId="{10C1A457-A727-4E0B-A545-1376C0B8FA2A}" srcOrd="0" destOrd="0" presId="urn:microsoft.com/office/officeart/2005/8/layout/bProcess4"/>
    <dgm:cxn modelId="{1DD77211-F5A5-44F4-A467-BD72B644241C}" type="presOf" srcId="{032E6755-7F1B-4C50-A9B3-F5F7484F2A2A}" destId="{D4A78666-D3CF-49C8-865C-D404C202F799}" srcOrd="0" destOrd="0" presId="urn:microsoft.com/office/officeart/2005/8/layout/bProcess4"/>
    <dgm:cxn modelId="{ACAD4C20-7FB8-4AC4-85B4-C3801537FD86}" srcId="{69E844D3-0BAF-4A5E-BBF9-7D3DD5ECC60B}" destId="{2437E849-7EDF-4BE9-85A1-CEFB7BCCFB0A}" srcOrd="7" destOrd="0" parTransId="{3758936C-1B72-47B4-B3E5-D46835888BFD}" sibTransId="{9D5B1899-0738-4479-B93E-F423EF723B3C}"/>
    <dgm:cxn modelId="{56BCD322-B325-479E-A533-DF2751956310}" type="presOf" srcId="{2478A29D-B54E-4CA2-AC78-6FBF63832B66}" destId="{E06759C3-9C24-484C-A2BE-74729BD5B7FD}" srcOrd="0" destOrd="0" presId="urn:microsoft.com/office/officeart/2005/8/layout/bProcess4"/>
    <dgm:cxn modelId="{ACAA0E24-DEB3-41A8-8CFF-8DB79109B77D}" srcId="{69E844D3-0BAF-4A5E-BBF9-7D3DD5ECC60B}" destId="{48A005EA-1EB2-4595-87BE-47630578903D}" srcOrd="4" destOrd="0" parTransId="{C2E57DC4-7B96-4EB2-84E6-A4A04B4DC5C9}" sibTransId="{54DB4EF6-E04D-4E42-AFE6-DCB3AF85775E}"/>
    <dgm:cxn modelId="{10FD1329-87F2-4370-94EE-27985FD14414}" srcId="{69E844D3-0BAF-4A5E-BBF9-7D3DD5ECC60B}" destId="{52EC95B1-CB1D-45CC-95D7-8B7DC59CDF25}" srcOrd="10" destOrd="0" parTransId="{72B61C81-DA3A-45BD-BF7F-91B528DBBF48}" sibTransId="{8F55488D-2C08-4473-B39A-0EDB40D88BB5}"/>
    <dgm:cxn modelId="{846F4030-12E8-47FE-88BC-67E0F891A309}" type="presOf" srcId="{2D96E23B-D596-4644-8F63-A2747AD2D523}" destId="{7292AAFF-2D6C-47D7-B5F0-DFEC69FE576E}" srcOrd="0" destOrd="0" presId="urn:microsoft.com/office/officeart/2005/8/layout/bProcess4"/>
    <dgm:cxn modelId="{7CC10732-AB02-4154-8D55-D361FCC7B7D6}" srcId="{69E844D3-0BAF-4A5E-BBF9-7D3DD5ECC60B}" destId="{9C75EA35-CA3D-4917-974B-10E94AC2047E}" srcOrd="9" destOrd="0" parTransId="{940C57B4-048F-4AAA-96DE-94D0B3DE4DC9}" sibTransId="{1B47FE59-09E2-483B-9D54-5013B5359299}"/>
    <dgm:cxn modelId="{64CC5334-D72D-4167-A5C1-DE4B5A223238}" srcId="{69E844D3-0BAF-4A5E-BBF9-7D3DD5ECC60B}" destId="{25A9552D-A176-4B07-B84B-F12F5F816EF3}" srcOrd="3" destOrd="0" parTransId="{6717E654-5D7C-424D-AF56-3D2BAFA07B90}" sibTransId="{D8517B79-B5D1-40BE-8829-6088A635813C}"/>
    <dgm:cxn modelId="{1870063E-EFFF-4F3F-8FAD-731301A0BF1D}" srcId="{69E844D3-0BAF-4A5E-BBF9-7D3DD5ECC60B}" destId="{8ECE8674-DD3E-4B7A-9073-CA7C3CAF0ABD}" srcOrd="2" destOrd="0" parTransId="{36DC5DAB-3C32-453B-B538-2816B688E66B}" sibTransId="{FEC37793-AE5B-4DE1-AC6B-9AD29F96ACD9}"/>
    <dgm:cxn modelId="{2CDE825E-2244-4E7B-BA8B-879350150C5A}" type="presOf" srcId="{06E285CF-6D6F-4C89-8857-C1C5AC9B8526}" destId="{FC7D6627-65B3-47E5-B6E0-AAB861460CA0}" srcOrd="0" destOrd="0" presId="urn:microsoft.com/office/officeart/2005/8/layout/bProcess4"/>
    <dgm:cxn modelId="{EBB35F61-7EB9-439F-9EC6-B0938469BAFA}" type="presOf" srcId="{48A005EA-1EB2-4595-87BE-47630578903D}" destId="{7684030B-92D5-41EE-A4D7-C3065F305C4F}" srcOrd="0" destOrd="0" presId="urn:microsoft.com/office/officeart/2005/8/layout/bProcess4"/>
    <dgm:cxn modelId="{7AE67E44-019F-4A0E-A6E7-F37B121954D7}" srcId="{69E844D3-0BAF-4A5E-BBF9-7D3DD5ECC60B}" destId="{FD39813A-85D8-4381-81EC-A03B18AA4B8B}" srcOrd="5" destOrd="0" parTransId="{9EFFB8CD-7CBE-4E8B-9B26-417765422C4C}" sibTransId="{1BE4CD37-1BAF-46CB-A190-F289A598435D}"/>
    <dgm:cxn modelId="{680D3745-E42F-4ABD-9445-ED4A57A0B878}" type="presOf" srcId="{78E9E183-43B1-4D45-B0F7-174999B623A0}" destId="{D7F25CD7-4566-480F-BA41-0797E1104EE3}" srcOrd="0" destOrd="0" presId="urn:microsoft.com/office/officeart/2005/8/layout/bProcess4"/>
    <dgm:cxn modelId="{D5B54147-4DEB-49AB-8E73-1353B215E79E}" srcId="{69E844D3-0BAF-4A5E-BBF9-7D3DD5ECC60B}" destId="{5729818E-792A-4793-B359-BE2C77FCD40E}" srcOrd="15" destOrd="0" parTransId="{6A920894-C802-424B-98DB-CB8AD27D0AD9}" sibTransId="{EAD04D51-4D65-47E5-A322-1EC55158FAF0}"/>
    <dgm:cxn modelId="{25E14E4D-CFA2-48CB-B49B-A6BA7420C35C}" type="presOf" srcId="{1B47FE59-09E2-483B-9D54-5013B5359299}" destId="{9357052A-7A2D-41D0-BB50-3D6CBCEFB710}" srcOrd="0" destOrd="0" presId="urn:microsoft.com/office/officeart/2005/8/layout/bProcess4"/>
    <dgm:cxn modelId="{61E1044E-6449-4BB5-AAFC-2540ACA5835C}" type="presOf" srcId="{52EC95B1-CB1D-45CC-95D7-8B7DC59CDF25}" destId="{CD2DF3F3-5E6F-4B03-A9D4-30C99CF2CDA9}" srcOrd="0" destOrd="0" presId="urn:microsoft.com/office/officeart/2005/8/layout/bProcess4"/>
    <dgm:cxn modelId="{5C7AE96F-0FEA-4A5F-8647-331A5DDC7F9C}" type="presOf" srcId="{64450277-ECAE-46B3-A799-3FC9E9B1BB4F}" destId="{3DC8C2CE-82C1-408A-ABF2-0ECF7F0B98E9}" srcOrd="0" destOrd="0" presId="urn:microsoft.com/office/officeart/2005/8/layout/bProcess4"/>
    <dgm:cxn modelId="{508CA771-2DCD-4D28-8920-7A41F5F3E998}" type="presOf" srcId="{FEC37793-AE5B-4DE1-AC6B-9AD29F96ACD9}" destId="{CFEC8170-1FF0-420A-BE4D-3ADAA86F6A40}" srcOrd="0" destOrd="0" presId="urn:microsoft.com/office/officeart/2005/8/layout/bProcess4"/>
    <dgm:cxn modelId="{C2864454-CC98-43BB-91DD-6A20B92AF7C6}" srcId="{69E844D3-0BAF-4A5E-BBF9-7D3DD5ECC60B}" destId="{30966617-8E4A-40C5-9D3D-3ABC37C479CC}" srcOrd="13" destOrd="0" parTransId="{50205E3E-1C05-406B-AFDA-643D192B41E7}" sibTransId="{4AB7AFBE-98C1-45B4-8CA7-02FE17C89714}"/>
    <dgm:cxn modelId="{49FF4574-F4BA-419C-B672-1EE34518395E}" type="presOf" srcId="{D8517B79-B5D1-40BE-8829-6088A635813C}" destId="{49E25BB8-D14B-4329-8BA5-B9A573859E8D}" srcOrd="0" destOrd="0" presId="urn:microsoft.com/office/officeart/2005/8/layout/bProcess4"/>
    <dgm:cxn modelId="{FF1EC554-EE08-4439-BC79-A73AF10D881D}" srcId="{69E844D3-0BAF-4A5E-BBF9-7D3DD5ECC60B}" destId="{64450277-ECAE-46B3-A799-3FC9E9B1BB4F}" srcOrd="14" destOrd="0" parTransId="{1682AB03-7642-4FD9-B25C-7AEAA2DB4A93}" sibTransId="{A3F05A89-475C-4F53-8584-FE95F40434DB}"/>
    <dgm:cxn modelId="{22BE1059-151A-4D25-9164-6BB5F878C939}" type="presOf" srcId="{22897A7C-1CEE-4ED6-A41E-CB7F7E0B985A}" destId="{254498A4-7DE3-45B4-9FF6-E911037E6B1F}" srcOrd="0" destOrd="0" presId="urn:microsoft.com/office/officeart/2005/8/layout/bProcess4"/>
    <dgm:cxn modelId="{74C3785A-5053-49ED-BBBF-3C467F4DBF70}" type="presOf" srcId="{7AFD074A-0A51-4827-87AF-05F16815D954}" destId="{CFCF2841-F747-4F4C-9D5B-8A5B4734743C}" srcOrd="0" destOrd="0" presId="urn:microsoft.com/office/officeart/2005/8/layout/bProcess4"/>
    <dgm:cxn modelId="{E53AC37A-A355-4FAB-B32E-3E55A958188E}" type="presOf" srcId="{641271DD-929F-4B23-B07C-2FFA8487C6DB}" destId="{BC110961-B16D-4E0D-BDE3-5DDC3B645E17}" srcOrd="0" destOrd="0" presId="urn:microsoft.com/office/officeart/2005/8/layout/bProcess4"/>
    <dgm:cxn modelId="{6FA0DB7E-B8C5-4645-9172-BFD44CD6860D}" srcId="{69E844D3-0BAF-4A5E-BBF9-7D3DD5ECC60B}" destId="{F3DF6AD6-6DF9-4AFF-AA46-648AAE813AAD}" srcOrd="12" destOrd="0" parTransId="{B6047156-6B51-4F31-A5D0-BF014D6EFFB6}" sibTransId="{10E429EE-D304-4B0B-AA29-7C9F3CC2E8B4}"/>
    <dgm:cxn modelId="{63557082-47EC-4EF8-908D-EA8FFF9659B5}" type="presOf" srcId="{9C75EA35-CA3D-4917-974B-10E94AC2047E}" destId="{0593979C-97C3-4985-B2D4-69115816E4D9}" srcOrd="0" destOrd="0" presId="urn:microsoft.com/office/officeart/2005/8/layout/bProcess4"/>
    <dgm:cxn modelId="{B83C678E-25AE-41CA-906C-6AFAB68A7191}" srcId="{69E844D3-0BAF-4A5E-BBF9-7D3DD5ECC60B}" destId="{2D96E23B-D596-4644-8F63-A2747AD2D523}" srcOrd="8" destOrd="0" parTransId="{E1F13C7D-4D5A-4F78-A3F3-BD86533016EE}" sibTransId="{032E6755-7F1B-4C50-A9B3-F5F7484F2A2A}"/>
    <dgm:cxn modelId="{776BE091-1D82-4654-B430-67516287264D}" type="presOf" srcId="{1A5F3C8F-F70B-4356-8B20-D005F952F91E}" destId="{F9FC6168-93A0-400C-AE9E-7711707CC7AC}" srcOrd="0" destOrd="0" presId="urn:microsoft.com/office/officeart/2005/8/layout/bProcess4"/>
    <dgm:cxn modelId="{E4279C94-DBE9-432A-87FF-CBF997A8C2DF}" srcId="{69E844D3-0BAF-4A5E-BBF9-7D3DD5ECC60B}" destId="{06E285CF-6D6F-4C89-8857-C1C5AC9B8526}" srcOrd="6" destOrd="0" parTransId="{6ECB02A5-65D4-43BF-BF6E-728F491BAC99}" sibTransId="{641271DD-929F-4B23-B07C-2FFA8487C6DB}"/>
    <dgm:cxn modelId="{62723D96-7BD9-4879-BFB8-44011E1ECE36}" type="presOf" srcId="{25A9552D-A176-4B07-B84B-F12F5F816EF3}" destId="{85064334-5A19-4D9F-A8FA-CFE284F9CCD3}" srcOrd="0" destOrd="0" presId="urn:microsoft.com/office/officeart/2005/8/layout/bProcess4"/>
    <dgm:cxn modelId="{96BF18B1-2ED1-4675-A407-E412BDC12056}" type="presOf" srcId="{30966617-8E4A-40C5-9D3D-3ABC37C479CC}" destId="{A7BA1574-683A-41BD-BDA6-115137E73FEE}" srcOrd="0" destOrd="0" presId="urn:microsoft.com/office/officeart/2005/8/layout/bProcess4"/>
    <dgm:cxn modelId="{7377F6B1-6EB7-461B-A943-8620E81DE50B}" type="presOf" srcId="{4AB7AFBE-98C1-45B4-8CA7-02FE17C89714}" destId="{588B3007-A14D-4F29-8EE4-FD7EC2D5DEB9}" srcOrd="0" destOrd="0" presId="urn:microsoft.com/office/officeart/2005/8/layout/bProcess4"/>
    <dgm:cxn modelId="{F54EE1B4-27B2-493F-BC6F-20BA24E388E7}" type="presOf" srcId="{8ECE8674-DD3E-4B7A-9073-CA7C3CAF0ABD}" destId="{8F0F072A-9C03-4A3E-A4A8-297E0C7EC61D}" srcOrd="0" destOrd="0" presId="urn:microsoft.com/office/officeart/2005/8/layout/bProcess4"/>
    <dgm:cxn modelId="{49EFE0B7-C25F-4894-9A43-D7489EE2A156}" type="presOf" srcId="{A3F05A89-475C-4F53-8584-FE95F40434DB}" destId="{8B590788-6E42-4B54-AD5E-0EB55A4D3DC8}" srcOrd="0" destOrd="0" presId="urn:microsoft.com/office/officeart/2005/8/layout/bProcess4"/>
    <dgm:cxn modelId="{C29203BD-0FCA-4051-BAA7-85D620AE97EA}" type="presOf" srcId="{9D5B1899-0738-4479-B93E-F423EF723B3C}" destId="{DB1A184E-600B-4C62-83F6-A4D8A6D23C78}" srcOrd="0" destOrd="0" presId="urn:microsoft.com/office/officeart/2005/8/layout/bProcess4"/>
    <dgm:cxn modelId="{09F6BEC4-784C-4943-9452-8CF34130DB3A}" type="presOf" srcId="{1BE4CD37-1BAF-46CB-A190-F289A598435D}" destId="{6778BA16-D0B0-452A-A115-B0FE4D886475}" srcOrd="0" destOrd="0" presId="urn:microsoft.com/office/officeart/2005/8/layout/bProcess4"/>
    <dgm:cxn modelId="{23256DC9-7DFC-4E8E-BD61-A2F967D88548}" type="presOf" srcId="{82388546-0196-4241-8DEF-2729C3EDCF44}" destId="{0C1DFD53-0823-4EEC-B311-36078314F165}" srcOrd="0" destOrd="0" presId="urn:microsoft.com/office/officeart/2005/8/layout/bProcess4"/>
    <dgm:cxn modelId="{9AAE77D7-D294-4843-8A6F-C276D3FF9ACE}" srcId="{69E844D3-0BAF-4A5E-BBF9-7D3DD5ECC60B}" destId="{22897A7C-1CEE-4ED6-A41E-CB7F7E0B985A}" srcOrd="11" destOrd="0" parTransId="{C4A85550-DCA8-40B9-B6A8-65594D74A0F5}" sibTransId="{7AFD074A-0A51-4827-87AF-05F16815D954}"/>
    <dgm:cxn modelId="{82AD22DC-375B-4A50-92AC-B736DB1B5A3E}" type="presOf" srcId="{FD39813A-85D8-4381-81EC-A03B18AA4B8B}" destId="{35C62832-FDBE-4A37-B6DD-518366682BE0}" srcOrd="0" destOrd="0" presId="urn:microsoft.com/office/officeart/2005/8/layout/bProcess4"/>
    <dgm:cxn modelId="{280F4FE1-AE1A-4387-BD8D-0E722ABD8553}" type="presOf" srcId="{5729818E-792A-4793-B359-BE2C77FCD40E}" destId="{9DA0E612-F6D1-48AA-80CC-BCB5DCC7E2A9}" srcOrd="0" destOrd="0" presId="urn:microsoft.com/office/officeart/2005/8/layout/bProcess4"/>
    <dgm:cxn modelId="{F7B525F3-C58B-47D1-A8C0-5FA0A00414B9}" type="presOf" srcId="{10E429EE-D304-4B0B-AA29-7C9F3CC2E8B4}" destId="{0B881615-C349-4C2F-812B-3E65AB4A82E5}" srcOrd="0" destOrd="0" presId="urn:microsoft.com/office/officeart/2005/8/layout/bProcess4"/>
    <dgm:cxn modelId="{C0CFB0F7-5E47-4AAF-8E81-DF40FC6C473B}" type="presOf" srcId="{69E844D3-0BAF-4A5E-BBF9-7D3DD5ECC60B}" destId="{869D81F4-F021-4458-B18E-10CA6222D239}" srcOrd="0" destOrd="0" presId="urn:microsoft.com/office/officeart/2005/8/layout/bProcess4"/>
    <dgm:cxn modelId="{ABF11D01-FEE2-4564-866C-3B7EC7C2A53F}" type="presParOf" srcId="{869D81F4-F021-4458-B18E-10CA6222D239}" destId="{B3E14DDF-9773-4D60-8D77-CFCC11C6B53E}" srcOrd="0" destOrd="0" presId="urn:microsoft.com/office/officeart/2005/8/layout/bProcess4"/>
    <dgm:cxn modelId="{95CC02B7-CD0C-42FA-8BB2-EF865FB8EE90}" type="presParOf" srcId="{B3E14DDF-9773-4D60-8D77-CFCC11C6B53E}" destId="{DEA3529E-4244-4538-B869-72211C58C9C2}" srcOrd="0" destOrd="0" presId="urn:microsoft.com/office/officeart/2005/8/layout/bProcess4"/>
    <dgm:cxn modelId="{6DDF5581-A5DB-46F9-B508-30EE66A5AF5F}" type="presParOf" srcId="{B3E14DDF-9773-4D60-8D77-CFCC11C6B53E}" destId="{E06759C3-9C24-484C-A2BE-74729BD5B7FD}" srcOrd="1" destOrd="0" presId="urn:microsoft.com/office/officeart/2005/8/layout/bProcess4"/>
    <dgm:cxn modelId="{06B86CC1-4F25-4493-88BB-E5857E7ED70A}" type="presParOf" srcId="{869D81F4-F021-4458-B18E-10CA6222D239}" destId="{F9FC6168-93A0-400C-AE9E-7711707CC7AC}" srcOrd="1" destOrd="0" presId="urn:microsoft.com/office/officeart/2005/8/layout/bProcess4"/>
    <dgm:cxn modelId="{09A5A3A0-224C-424E-A27D-B3F4BBC8C314}" type="presParOf" srcId="{869D81F4-F021-4458-B18E-10CA6222D239}" destId="{829090EC-3EFD-4822-BF81-5039EE65D9C4}" srcOrd="2" destOrd="0" presId="urn:microsoft.com/office/officeart/2005/8/layout/bProcess4"/>
    <dgm:cxn modelId="{D55F1F4C-CFFF-4C0E-95B2-0CC01F572341}" type="presParOf" srcId="{829090EC-3EFD-4822-BF81-5039EE65D9C4}" destId="{52FCBD67-AE5B-48FC-A4F2-B467D880671E}" srcOrd="0" destOrd="0" presId="urn:microsoft.com/office/officeart/2005/8/layout/bProcess4"/>
    <dgm:cxn modelId="{E6900062-DCB6-4C4E-A17C-B74C4D31C52E}" type="presParOf" srcId="{829090EC-3EFD-4822-BF81-5039EE65D9C4}" destId="{D7F25CD7-4566-480F-BA41-0797E1104EE3}" srcOrd="1" destOrd="0" presId="urn:microsoft.com/office/officeart/2005/8/layout/bProcess4"/>
    <dgm:cxn modelId="{F7341692-B48E-4D27-BF8C-30F31B1FE663}" type="presParOf" srcId="{869D81F4-F021-4458-B18E-10CA6222D239}" destId="{0C1DFD53-0823-4EEC-B311-36078314F165}" srcOrd="3" destOrd="0" presId="urn:microsoft.com/office/officeart/2005/8/layout/bProcess4"/>
    <dgm:cxn modelId="{2878C209-8C2A-4799-BFAC-149AF68B8623}" type="presParOf" srcId="{869D81F4-F021-4458-B18E-10CA6222D239}" destId="{FDDEBB50-305A-49F9-92CA-591AD37A38D1}" srcOrd="4" destOrd="0" presId="urn:microsoft.com/office/officeart/2005/8/layout/bProcess4"/>
    <dgm:cxn modelId="{2C0C423C-364A-4515-8531-32884FFC4D52}" type="presParOf" srcId="{FDDEBB50-305A-49F9-92CA-591AD37A38D1}" destId="{305EE406-DDDF-4982-A763-9D94E28AAEF3}" srcOrd="0" destOrd="0" presId="urn:microsoft.com/office/officeart/2005/8/layout/bProcess4"/>
    <dgm:cxn modelId="{6C7EF215-03E0-48B7-AE45-326FAD275FB1}" type="presParOf" srcId="{FDDEBB50-305A-49F9-92CA-591AD37A38D1}" destId="{8F0F072A-9C03-4A3E-A4A8-297E0C7EC61D}" srcOrd="1" destOrd="0" presId="urn:microsoft.com/office/officeart/2005/8/layout/bProcess4"/>
    <dgm:cxn modelId="{6D0E0D26-43CC-49AB-BA69-34E77E7E9015}" type="presParOf" srcId="{869D81F4-F021-4458-B18E-10CA6222D239}" destId="{CFEC8170-1FF0-420A-BE4D-3ADAA86F6A40}" srcOrd="5" destOrd="0" presId="urn:microsoft.com/office/officeart/2005/8/layout/bProcess4"/>
    <dgm:cxn modelId="{BCBA44A7-8F97-4637-94D9-D9808D5CC04B}" type="presParOf" srcId="{869D81F4-F021-4458-B18E-10CA6222D239}" destId="{0E0EA883-B148-4726-A0B1-939EADF706B9}" srcOrd="6" destOrd="0" presId="urn:microsoft.com/office/officeart/2005/8/layout/bProcess4"/>
    <dgm:cxn modelId="{A48C2FEF-E002-498F-BC76-B9DD407EB8CA}" type="presParOf" srcId="{0E0EA883-B148-4726-A0B1-939EADF706B9}" destId="{9CB9D478-925B-4E1B-B234-10DC03C9AC71}" srcOrd="0" destOrd="0" presId="urn:microsoft.com/office/officeart/2005/8/layout/bProcess4"/>
    <dgm:cxn modelId="{D5AF555B-5434-4FC1-A288-9ED785A3EE94}" type="presParOf" srcId="{0E0EA883-B148-4726-A0B1-939EADF706B9}" destId="{85064334-5A19-4D9F-A8FA-CFE284F9CCD3}" srcOrd="1" destOrd="0" presId="urn:microsoft.com/office/officeart/2005/8/layout/bProcess4"/>
    <dgm:cxn modelId="{C3AF27B7-32D0-4B07-8DDA-663A7CE3B893}" type="presParOf" srcId="{869D81F4-F021-4458-B18E-10CA6222D239}" destId="{49E25BB8-D14B-4329-8BA5-B9A573859E8D}" srcOrd="7" destOrd="0" presId="urn:microsoft.com/office/officeart/2005/8/layout/bProcess4"/>
    <dgm:cxn modelId="{7DF3BD61-0533-4BBF-A77A-2CABE3C56D79}" type="presParOf" srcId="{869D81F4-F021-4458-B18E-10CA6222D239}" destId="{1D71E6AF-D0A2-4927-A27F-1E9EE72249F7}" srcOrd="8" destOrd="0" presId="urn:microsoft.com/office/officeart/2005/8/layout/bProcess4"/>
    <dgm:cxn modelId="{D3086C77-0274-45BA-879F-31CC3915EFB4}" type="presParOf" srcId="{1D71E6AF-D0A2-4927-A27F-1E9EE72249F7}" destId="{9A209B5B-8A98-4038-B71A-A15637D501C3}" srcOrd="0" destOrd="0" presId="urn:microsoft.com/office/officeart/2005/8/layout/bProcess4"/>
    <dgm:cxn modelId="{0752CC0B-E1F1-4E22-B1AC-746BF1949CD0}" type="presParOf" srcId="{1D71E6AF-D0A2-4927-A27F-1E9EE72249F7}" destId="{7684030B-92D5-41EE-A4D7-C3065F305C4F}" srcOrd="1" destOrd="0" presId="urn:microsoft.com/office/officeart/2005/8/layout/bProcess4"/>
    <dgm:cxn modelId="{F129AE20-089B-44FC-9B18-A514510B9C73}" type="presParOf" srcId="{869D81F4-F021-4458-B18E-10CA6222D239}" destId="{10C1A457-A727-4E0B-A545-1376C0B8FA2A}" srcOrd="9" destOrd="0" presId="urn:microsoft.com/office/officeart/2005/8/layout/bProcess4"/>
    <dgm:cxn modelId="{8CE9B066-E73C-4657-AE56-718BAC4435E9}" type="presParOf" srcId="{869D81F4-F021-4458-B18E-10CA6222D239}" destId="{ED99F848-A4E1-4A74-BDD0-895CE7146763}" srcOrd="10" destOrd="0" presId="urn:microsoft.com/office/officeart/2005/8/layout/bProcess4"/>
    <dgm:cxn modelId="{CFDDAB50-1FF7-4C5B-BA0F-DD70D939F047}" type="presParOf" srcId="{ED99F848-A4E1-4A74-BDD0-895CE7146763}" destId="{80A8EB62-52C8-445A-A17B-F6054A1C84F9}" srcOrd="0" destOrd="0" presId="urn:microsoft.com/office/officeart/2005/8/layout/bProcess4"/>
    <dgm:cxn modelId="{A58A3AB1-CFD4-4DC3-A8ED-5ACDCA50B94F}" type="presParOf" srcId="{ED99F848-A4E1-4A74-BDD0-895CE7146763}" destId="{35C62832-FDBE-4A37-B6DD-518366682BE0}" srcOrd="1" destOrd="0" presId="urn:microsoft.com/office/officeart/2005/8/layout/bProcess4"/>
    <dgm:cxn modelId="{855DAC08-EB75-41FC-907B-792C9FEDDBC0}" type="presParOf" srcId="{869D81F4-F021-4458-B18E-10CA6222D239}" destId="{6778BA16-D0B0-452A-A115-B0FE4D886475}" srcOrd="11" destOrd="0" presId="urn:microsoft.com/office/officeart/2005/8/layout/bProcess4"/>
    <dgm:cxn modelId="{1F2B1995-A477-4FE1-8705-1140F0C85625}" type="presParOf" srcId="{869D81F4-F021-4458-B18E-10CA6222D239}" destId="{E73788BE-16C6-4357-A883-E10BFD8A7F04}" srcOrd="12" destOrd="0" presId="urn:microsoft.com/office/officeart/2005/8/layout/bProcess4"/>
    <dgm:cxn modelId="{721ACACC-75EE-4365-9866-6060B555C5EE}" type="presParOf" srcId="{E73788BE-16C6-4357-A883-E10BFD8A7F04}" destId="{43F956A8-537B-4428-9D9D-9D364ADD3FD0}" srcOrd="0" destOrd="0" presId="urn:microsoft.com/office/officeart/2005/8/layout/bProcess4"/>
    <dgm:cxn modelId="{696104F9-D047-4B9A-B681-D3A5BF9F0026}" type="presParOf" srcId="{E73788BE-16C6-4357-A883-E10BFD8A7F04}" destId="{FC7D6627-65B3-47E5-B6E0-AAB861460CA0}" srcOrd="1" destOrd="0" presId="urn:microsoft.com/office/officeart/2005/8/layout/bProcess4"/>
    <dgm:cxn modelId="{7F189E1D-7036-42D7-BF2D-DC6AE9CC08B5}" type="presParOf" srcId="{869D81F4-F021-4458-B18E-10CA6222D239}" destId="{BC110961-B16D-4E0D-BDE3-5DDC3B645E17}" srcOrd="13" destOrd="0" presId="urn:microsoft.com/office/officeart/2005/8/layout/bProcess4"/>
    <dgm:cxn modelId="{098D26A6-485E-401D-9DD3-DC0A815B7DA6}" type="presParOf" srcId="{869D81F4-F021-4458-B18E-10CA6222D239}" destId="{660ABDDF-3808-4A90-9293-3539EBF39021}" srcOrd="14" destOrd="0" presId="urn:microsoft.com/office/officeart/2005/8/layout/bProcess4"/>
    <dgm:cxn modelId="{0C56ABBC-31F7-44B4-B5C9-547338100A21}" type="presParOf" srcId="{660ABDDF-3808-4A90-9293-3539EBF39021}" destId="{7F3F35BE-BA93-4411-BA6D-3714F89519B4}" srcOrd="0" destOrd="0" presId="urn:microsoft.com/office/officeart/2005/8/layout/bProcess4"/>
    <dgm:cxn modelId="{4156949B-49AB-4592-9340-6113499A5CD7}" type="presParOf" srcId="{660ABDDF-3808-4A90-9293-3539EBF39021}" destId="{7D0F73B0-E424-4B03-BFBC-E356C08EDF61}" srcOrd="1" destOrd="0" presId="urn:microsoft.com/office/officeart/2005/8/layout/bProcess4"/>
    <dgm:cxn modelId="{5D2343E4-055E-4D51-81B0-74DB2741DCDE}" type="presParOf" srcId="{869D81F4-F021-4458-B18E-10CA6222D239}" destId="{DB1A184E-600B-4C62-83F6-A4D8A6D23C78}" srcOrd="15" destOrd="0" presId="urn:microsoft.com/office/officeart/2005/8/layout/bProcess4"/>
    <dgm:cxn modelId="{C9A3A957-29EB-420E-A76F-3B044CE324A4}" type="presParOf" srcId="{869D81F4-F021-4458-B18E-10CA6222D239}" destId="{7C0D0000-13F8-4AF6-ACA6-F23D6CBA40EB}" srcOrd="16" destOrd="0" presId="urn:microsoft.com/office/officeart/2005/8/layout/bProcess4"/>
    <dgm:cxn modelId="{0E3DCC38-DCE4-41D8-88D4-93DA9739589F}" type="presParOf" srcId="{7C0D0000-13F8-4AF6-ACA6-F23D6CBA40EB}" destId="{6AAFEB6E-5BDF-443A-B344-B7827EE532ED}" srcOrd="0" destOrd="0" presId="urn:microsoft.com/office/officeart/2005/8/layout/bProcess4"/>
    <dgm:cxn modelId="{DF49BAF6-0B5E-48E2-B400-4AFAD8585960}" type="presParOf" srcId="{7C0D0000-13F8-4AF6-ACA6-F23D6CBA40EB}" destId="{7292AAFF-2D6C-47D7-B5F0-DFEC69FE576E}" srcOrd="1" destOrd="0" presId="urn:microsoft.com/office/officeart/2005/8/layout/bProcess4"/>
    <dgm:cxn modelId="{C7B77E99-00C2-4B23-A740-02AA351A81E5}" type="presParOf" srcId="{869D81F4-F021-4458-B18E-10CA6222D239}" destId="{D4A78666-D3CF-49C8-865C-D404C202F799}" srcOrd="17" destOrd="0" presId="urn:microsoft.com/office/officeart/2005/8/layout/bProcess4"/>
    <dgm:cxn modelId="{3872C3DD-1F88-4EF3-8C76-5290CD773F64}" type="presParOf" srcId="{869D81F4-F021-4458-B18E-10CA6222D239}" destId="{42D3FF4A-0987-4235-8111-B71573E31C7F}" srcOrd="18" destOrd="0" presId="urn:microsoft.com/office/officeart/2005/8/layout/bProcess4"/>
    <dgm:cxn modelId="{3A976BD2-6951-4346-AE29-858D7ADB64D9}" type="presParOf" srcId="{42D3FF4A-0987-4235-8111-B71573E31C7F}" destId="{2CCF422D-C141-4A74-9CC7-3E0C902D8CFA}" srcOrd="0" destOrd="0" presId="urn:microsoft.com/office/officeart/2005/8/layout/bProcess4"/>
    <dgm:cxn modelId="{0D16FD94-7647-49A6-A666-E1A9A89B4814}" type="presParOf" srcId="{42D3FF4A-0987-4235-8111-B71573E31C7F}" destId="{0593979C-97C3-4985-B2D4-69115816E4D9}" srcOrd="1" destOrd="0" presId="urn:microsoft.com/office/officeart/2005/8/layout/bProcess4"/>
    <dgm:cxn modelId="{6DC7D9F7-B449-4C73-8E35-81D3BEC870F7}" type="presParOf" srcId="{869D81F4-F021-4458-B18E-10CA6222D239}" destId="{9357052A-7A2D-41D0-BB50-3D6CBCEFB710}" srcOrd="19" destOrd="0" presId="urn:microsoft.com/office/officeart/2005/8/layout/bProcess4"/>
    <dgm:cxn modelId="{279CD607-7B2B-4A42-A2BD-AAEE04105BDB}" type="presParOf" srcId="{869D81F4-F021-4458-B18E-10CA6222D239}" destId="{FEBFB24F-9810-49D8-B6E2-3C7C4526128F}" srcOrd="20" destOrd="0" presId="urn:microsoft.com/office/officeart/2005/8/layout/bProcess4"/>
    <dgm:cxn modelId="{BE9D610E-1EB1-43CC-9854-92BA9E7AAB3C}" type="presParOf" srcId="{FEBFB24F-9810-49D8-B6E2-3C7C4526128F}" destId="{6855EE98-F374-4241-BBD6-78520DAD67FF}" srcOrd="0" destOrd="0" presId="urn:microsoft.com/office/officeart/2005/8/layout/bProcess4"/>
    <dgm:cxn modelId="{B6A58EB4-C932-472B-BCE9-87864BC301FD}" type="presParOf" srcId="{FEBFB24F-9810-49D8-B6E2-3C7C4526128F}" destId="{CD2DF3F3-5E6F-4B03-A9D4-30C99CF2CDA9}" srcOrd="1" destOrd="0" presId="urn:microsoft.com/office/officeart/2005/8/layout/bProcess4"/>
    <dgm:cxn modelId="{F4893F87-FA20-40D0-8CED-4AB65DFECF09}" type="presParOf" srcId="{869D81F4-F021-4458-B18E-10CA6222D239}" destId="{69768A4C-29C8-491C-87E5-EB26A0E9DCB8}" srcOrd="21" destOrd="0" presId="urn:microsoft.com/office/officeart/2005/8/layout/bProcess4"/>
    <dgm:cxn modelId="{5CED0AB5-FAED-4D8C-BD56-0E792EEF68D0}" type="presParOf" srcId="{869D81F4-F021-4458-B18E-10CA6222D239}" destId="{2F887BDB-B2A3-4217-9741-68EA229CEB5D}" srcOrd="22" destOrd="0" presId="urn:microsoft.com/office/officeart/2005/8/layout/bProcess4"/>
    <dgm:cxn modelId="{A0E8BDAD-2034-409E-9FA3-03541052D0B3}" type="presParOf" srcId="{2F887BDB-B2A3-4217-9741-68EA229CEB5D}" destId="{D11928C6-A187-4BBE-B9D0-1A9DA2A4C24D}" srcOrd="0" destOrd="0" presId="urn:microsoft.com/office/officeart/2005/8/layout/bProcess4"/>
    <dgm:cxn modelId="{D4D4ECC7-B59B-49B1-B554-8C4DB73DE9DC}" type="presParOf" srcId="{2F887BDB-B2A3-4217-9741-68EA229CEB5D}" destId="{254498A4-7DE3-45B4-9FF6-E911037E6B1F}" srcOrd="1" destOrd="0" presId="urn:microsoft.com/office/officeart/2005/8/layout/bProcess4"/>
    <dgm:cxn modelId="{C665ACBA-F661-4058-9283-AB988DBE1962}" type="presParOf" srcId="{869D81F4-F021-4458-B18E-10CA6222D239}" destId="{CFCF2841-F747-4F4C-9D5B-8A5B4734743C}" srcOrd="23" destOrd="0" presId="urn:microsoft.com/office/officeart/2005/8/layout/bProcess4"/>
    <dgm:cxn modelId="{7F9510D0-8701-4E31-9964-3D84130A8B5C}" type="presParOf" srcId="{869D81F4-F021-4458-B18E-10CA6222D239}" destId="{9D7E8924-E107-4B44-A538-43417F4B57CA}" srcOrd="24" destOrd="0" presId="urn:microsoft.com/office/officeart/2005/8/layout/bProcess4"/>
    <dgm:cxn modelId="{E920F5F9-7C8E-4EF1-BB62-4C67EC788FE1}" type="presParOf" srcId="{9D7E8924-E107-4B44-A538-43417F4B57CA}" destId="{706008D6-68A4-4FF1-AAC2-A909BB792405}" srcOrd="0" destOrd="0" presId="urn:microsoft.com/office/officeart/2005/8/layout/bProcess4"/>
    <dgm:cxn modelId="{47636010-0894-42CB-BCEA-E92987927D56}" type="presParOf" srcId="{9D7E8924-E107-4B44-A538-43417F4B57CA}" destId="{39808F94-8DC5-4AEE-AA66-5C19FD09F3F6}" srcOrd="1" destOrd="0" presId="urn:microsoft.com/office/officeart/2005/8/layout/bProcess4"/>
    <dgm:cxn modelId="{0B7D0ECF-18DF-4BEC-B819-609E710EC957}" type="presParOf" srcId="{869D81F4-F021-4458-B18E-10CA6222D239}" destId="{0B881615-C349-4C2F-812B-3E65AB4A82E5}" srcOrd="25" destOrd="0" presId="urn:microsoft.com/office/officeart/2005/8/layout/bProcess4"/>
    <dgm:cxn modelId="{743B9E18-DE2C-42AA-8A92-A73A4AF52E8E}" type="presParOf" srcId="{869D81F4-F021-4458-B18E-10CA6222D239}" destId="{B0F2D7DD-C027-4330-9678-43F8F5DD9589}" srcOrd="26" destOrd="0" presId="urn:microsoft.com/office/officeart/2005/8/layout/bProcess4"/>
    <dgm:cxn modelId="{6E587FD4-0FC7-43F5-9CEC-3F1AA5288A26}" type="presParOf" srcId="{B0F2D7DD-C027-4330-9678-43F8F5DD9589}" destId="{CF43A058-70C7-40CD-BCC8-5119F0614B1F}" srcOrd="0" destOrd="0" presId="urn:microsoft.com/office/officeart/2005/8/layout/bProcess4"/>
    <dgm:cxn modelId="{855B98D6-1ED5-4E7C-A1DA-926772039CAD}" type="presParOf" srcId="{B0F2D7DD-C027-4330-9678-43F8F5DD9589}" destId="{A7BA1574-683A-41BD-BDA6-115137E73FEE}" srcOrd="1" destOrd="0" presId="urn:microsoft.com/office/officeart/2005/8/layout/bProcess4"/>
    <dgm:cxn modelId="{6DE837F8-6167-4F0D-A326-C34B77FD7354}" type="presParOf" srcId="{869D81F4-F021-4458-B18E-10CA6222D239}" destId="{588B3007-A14D-4F29-8EE4-FD7EC2D5DEB9}" srcOrd="27" destOrd="0" presId="urn:microsoft.com/office/officeart/2005/8/layout/bProcess4"/>
    <dgm:cxn modelId="{AA9F24BE-9D98-4B2F-BADE-CD66EA654738}" type="presParOf" srcId="{869D81F4-F021-4458-B18E-10CA6222D239}" destId="{8FCEBF4D-0AA1-4790-8774-E24CA9388DED}" srcOrd="28" destOrd="0" presId="urn:microsoft.com/office/officeart/2005/8/layout/bProcess4"/>
    <dgm:cxn modelId="{65F2715E-6D35-45E1-A7E5-A51DC3168440}" type="presParOf" srcId="{8FCEBF4D-0AA1-4790-8774-E24CA9388DED}" destId="{B2714DC9-6C0B-4337-9236-01FE6D2F81BD}" srcOrd="0" destOrd="0" presId="urn:microsoft.com/office/officeart/2005/8/layout/bProcess4"/>
    <dgm:cxn modelId="{3CF52BDE-A820-44C5-8B54-652B8E0D3F71}" type="presParOf" srcId="{8FCEBF4D-0AA1-4790-8774-E24CA9388DED}" destId="{3DC8C2CE-82C1-408A-ABF2-0ECF7F0B98E9}" srcOrd="1" destOrd="0" presId="urn:microsoft.com/office/officeart/2005/8/layout/bProcess4"/>
    <dgm:cxn modelId="{70CE1396-5C39-4C8E-8BED-7BF7533E492E}" type="presParOf" srcId="{869D81F4-F021-4458-B18E-10CA6222D239}" destId="{8B590788-6E42-4B54-AD5E-0EB55A4D3DC8}" srcOrd="29" destOrd="0" presId="urn:microsoft.com/office/officeart/2005/8/layout/bProcess4"/>
    <dgm:cxn modelId="{59300C59-0EB2-430B-8AF2-61B5E92D4E4D}" type="presParOf" srcId="{869D81F4-F021-4458-B18E-10CA6222D239}" destId="{94861F72-103F-41A6-8E3C-8EB2A5F60708}" srcOrd="30" destOrd="0" presId="urn:microsoft.com/office/officeart/2005/8/layout/bProcess4"/>
    <dgm:cxn modelId="{318B7146-C43A-405A-B59A-4A4059830F3F}" type="presParOf" srcId="{94861F72-103F-41A6-8E3C-8EB2A5F60708}" destId="{F1C976B5-A159-4FD2-B7EA-C2F4B5A96554}" srcOrd="0" destOrd="0" presId="urn:microsoft.com/office/officeart/2005/8/layout/bProcess4"/>
    <dgm:cxn modelId="{6F7D4B09-C1A0-4A18-BE3A-F70738A77E51}" type="presParOf" srcId="{94861F72-103F-41A6-8E3C-8EB2A5F60708}" destId="{9DA0E612-F6D1-48AA-80CC-BCB5DCC7E2A9}" srcOrd="1" destOrd="0" presId="urn:microsoft.com/office/officeart/2005/8/layout/bProcess4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DBEADF-B993-479A-8C72-A836DC55F7C2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44DA737C-8663-4D97-97E7-905AC2FBE566}">
      <dgm:prSet phldrT="[Teks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000" dirty="0">
              <a:solidFill>
                <a:srgbClr val="FF0000"/>
              </a:solidFill>
            </a:rPr>
            <a:t>Mahasiswa mendaftar</a:t>
          </a:r>
          <a:r>
            <a:rPr lang="id-ID" sz="2000" dirty="0"/>
            <a:t> KKN melalui DP3M dan melengkapi persyaratan KKN</a:t>
          </a:r>
          <a:r>
            <a:rPr lang="id-ID" sz="2000" dirty="0"/>
            <a:t/>
          </a:r>
          <a:endParaRPr lang="id-ID" sz="2000" dirty="0"/>
        </a:p>
      </dgm:t>
    </dgm:pt>
    <dgm:pt modelId="{7BEFAB78-6ABB-4288-834D-9571D2BAC265}" cxnId="{DD4B743C-16C0-4381-8F8E-8AE90587715E}" type="parTrans">
      <dgm:prSet/>
      <dgm:spPr/>
      <dgm:t>
        <a:bodyPr/>
        <a:lstStyle/>
        <a:p>
          <a:endParaRPr lang="id-ID" sz="2000"/>
        </a:p>
      </dgm:t>
    </dgm:pt>
    <dgm:pt modelId="{A962CC6D-D3F9-4DFF-91E7-3ECB059CEDA9}" cxnId="{DD4B743C-16C0-4381-8F8E-8AE90587715E}" type="sibTrans">
      <dgm:prSet custT="1"/>
      <dgm:spPr/>
      <dgm:t>
        <a:bodyPr/>
        <a:lstStyle/>
        <a:p>
          <a:endParaRPr lang="id-ID" sz="1400"/>
        </a:p>
      </dgm:t>
    </dgm:pt>
    <dgm:pt modelId="{2FC82A5D-DEF7-4838-A006-D7A4CDBD6A23}">
      <dgm:prSet phldrT="[Teks]" custT="1"/>
      <dgm:spPr/>
      <dgm:t>
        <a:bodyPr/>
        <a:lstStyle/>
        <a:p>
          <a:r>
            <a:rPr lang="id-ID" sz="1600" dirty="0">
              <a:solidFill>
                <a:srgbClr val="FF0000"/>
              </a:solidFill>
            </a:rPr>
            <a:t>Mahasiswa menyerahkan laporan akhir kegiatan dan luaran-luaran sesuai kriteria KKN</a:t>
          </a:r>
          <a:r>
            <a:rPr lang="id-ID" sz="1600" dirty="0"/>
            <a:t>, serta dilengkapi dengan surat keterangan/pengantar </a:t>
          </a:r>
          <a:r>
            <a:rPr lang="id-ID" sz="1600" dirty="0" err="1"/>
            <a:t>penanggungjawab</a:t>
          </a:r>
          <a:r>
            <a:rPr lang="id-ID" sz="1600" dirty="0"/>
            <a:t> kegiatan</a:t>
          </a:r>
        </a:p>
      </dgm:t>
    </dgm:pt>
    <dgm:pt modelId="{D938DC32-1245-4311-BFBB-B3FE586D630C}" cxnId="{88CE85CA-C3BB-4CD8-89CB-ABA81859572A}" type="parTrans">
      <dgm:prSet/>
      <dgm:spPr/>
      <dgm:t>
        <a:bodyPr/>
        <a:lstStyle/>
        <a:p>
          <a:endParaRPr lang="id-ID" sz="2000"/>
        </a:p>
      </dgm:t>
    </dgm:pt>
    <dgm:pt modelId="{1F8D9C89-0117-4799-AC2B-CA44C02EFB41}" cxnId="{88CE85CA-C3BB-4CD8-89CB-ABA81859572A}" type="sibTrans">
      <dgm:prSet custT="1"/>
      <dgm:spPr/>
      <dgm:t>
        <a:bodyPr/>
        <a:lstStyle/>
        <a:p>
          <a:endParaRPr lang="id-ID" sz="1400"/>
        </a:p>
      </dgm:t>
    </dgm:pt>
    <dgm:pt modelId="{6125538A-03DD-4287-B309-AE354BFC10A3}">
      <dgm:prSet phldrT="[Teks]" custT="1"/>
      <dgm:spPr/>
      <dgm:t>
        <a:bodyPr/>
        <a:lstStyle/>
        <a:p>
          <a:r>
            <a:rPr lang="id-ID" sz="1800" dirty="0">
              <a:solidFill>
                <a:srgbClr val="FF0000"/>
              </a:solidFill>
            </a:rPr>
            <a:t>DP3M meminta verifikasi dan validasi dari </a:t>
          </a:r>
          <a:r>
            <a:rPr lang="id-ID" sz="1800" dirty="0" err="1">
              <a:solidFill>
                <a:srgbClr val="FF0000"/>
              </a:solidFill>
            </a:rPr>
            <a:t>prodi</a:t>
          </a:r>
          <a:r>
            <a:rPr lang="id-ID" sz="1800" dirty="0">
              <a:solidFill>
                <a:srgbClr val="FF0000"/>
              </a:solidFill>
            </a:rPr>
            <a:t> untuk konversi mata kuliah KKN </a:t>
          </a:r>
          <a:r>
            <a:rPr lang="id-ID" sz="1800" dirty="0"/>
            <a:t>berdasarkan data dan persyaratan yang diberikan oleh mahasiswa</a:t>
          </a:r>
        </a:p>
      </dgm:t>
    </dgm:pt>
    <dgm:pt modelId="{C62FF5CA-55EC-4EAC-999C-0A821EFC4EBF}" cxnId="{982BF6B2-5A3E-4947-BFE8-8119AD21DC7E}" type="parTrans">
      <dgm:prSet/>
      <dgm:spPr/>
      <dgm:t>
        <a:bodyPr/>
        <a:lstStyle/>
        <a:p>
          <a:endParaRPr lang="id-ID" sz="2000"/>
        </a:p>
      </dgm:t>
    </dgm:pt>
    <dgm:pt modelId="{A73C5799-A7AA-49D9-8A9D-805CE0ABB89B}" cxnId="{982BF6B2-5A3E-4947-BFE8-8119AD21DC7E}" type="sibTrans">
      <dgm:prSet custT="1"/>
      <dgm:spPr/>
      <dgm:t>
        <a:bodyPr/>
        <a:lstStyle/>
        <a:p>
          <a:endParaRPr lang="id-ID" sz="1400"/>
        </a:p>
      </dgm:t>
    </dgm:pt>
    <dgm:pt modelId="{A669BF34-6665-45B1-9FF6-002C11444A1E}">
      <dgm:prSet phldrT="[Teks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000" dirty="0"/>
            <a:t>verifikasi, validasi dan penilaian terhadap konversi mata kuliah KKN dari laporan dan luaran mhs</a:t>
          </a:r>
          <a:r>
            <a:rPr sz="6500"/>
            <a:t/>
          </a:r>
          <a:endParaRPr sz="6500"/>
        </a:p>
      </dgm:t>
    </dgm:pt>
    <dgm:pt modelId="{72573C6F-34B6-4782-9698-C727DBAAF3B0}" cxnId="{229DBE2E-88EF-46DB-8529-5D1949861717}" type="parTrans">
      <dgm:prSet/>
      <dgm:spPr/>
      <dgm:t>
        <a:bodyPr/>
        <a:lstStyle/>
        <a:p>
          <a:endParaRPr lang="id-ID" sz="2000"/>
        </a:p>
      </dgm:t>
    </dgm:pt>
    <dgm:pt modelId="{3F3FEBC7-4BAD-487E-8609-89FB9864002C}" cxnId="{229DBE2E-88EF-46DB-8529-5D1949861717}" type="sibTrans">
      <dgm:prSet custT="1"/>
      <dgm:spPr/>
      <dgm:t>
        <a:bodyPr/>
        <a:lstStyle/>
        <a:p>
          <a:endParaRPr lang="id-ID" sz="1400"/>
        </a:p>
      </dgm:t>
    </dgm:pt>
    <dgm:pt modelId="{5D596EB3-386E-4E4C-BBFF-83A378B3ED9A}">
      <dgm:prSet phldrT="[Teks]" custT="1"/>
      <dgm:spPr/>
      <dgm:t>
        <a:bodyPr/>
        <a:lstStyle/>
        <a:p>
          <a:r>
            <a:rPr lang="id-ID" sz="2400" dirty="0" err="1"/>
            <a:t>Prodi</a:t>
          </a:r>
          <a:r>
            <a:rPr lang="id-ID" sz="2400" dirty="0"/>
            <a:t> mengumumkan dan menyerahkan hasil penilaian KPA pada DP3M</a:t>
          </a:r>
        </a:p>
      </dgm:t>
    </dgm:pt>
    <dgm:pt modelId="{A995539F-9287-494B-B395-E749D54D76EB}" cxnId="{026AE03E-A96F-47E5-AA8F-8E1A0ED5916F}" type="parTrans">
      <dgm:prSet/>
      <dgm:spPr/>
      <dgm:t>
        <a:bodyPr/>
        <a:lstStyle/>
        <a:p>
          <a:endParaRPr lang="id-ID" sz="2000"/>
        </a:p>
      </dgm:t>
    </dgm:pt>
    <dgm:pt modelId="{60B1CFF2-21C6-498A-8DE6-41959108005A}" cxnId="{026AE03E-A96F-47E5-AA8F-8E1A0ED5916F}" type="sibTrans">
      <dgm:prSet custT="1"/>
      <dgm:spPr/>
      <dgm:t>
        <a:bodyPr/>
        <a:lstStyle/>
        <a:p>
          <a:endParaRPr lang="id-ID" sz="1400"/>
        </a:p>
      </dgm:t>
    </dgm:pt>
    <dgm:pt modelId="{71F89DF6-AD25-4A3D-A4CF-B4BB2F7F6EB8}">
      <dgm:prSet phldrT="[Teks]" custT="1"/>
      <dgm:spPr/>
      <dgm:t>
        <a:bodyPr/>
        <a:lstStyle/>
        <a:p>
          <a:r>
            <a:rPr lang="id-ID" sz="2400" dirty="0" err="1">
              <a:solidFill>
                <a:srgbClr val="FF0000"/>
              </a:solidFill>
            </a:rPr>
            <a:t>Input</a:t>
          </a:r>
          <a:r>
            <a:rPr lang="id-ID" sz="2400" dirty="0">
              <a:solidFill>
                <a:srgbClr val="FF0000"/>
              </a:solidFill>
            </a:rPr>
            <a:t> nilai konversi mata kuliah KKN oleh DP3M</a:t>
          </a:r>
        </a:p>
      </dgm:t>
    </dgm:pt>
    <dgm:pt modelId="{E3E71D4C-482D-4DDA-988B-143C541252A3}" cxnId="{CAE057AF-A6DF-47A8-8899-95BF05A44EDC}" type="parTrans">
      <dgm:prSet/>
      <dgm:spPr/>
      <dgm:t>
        <a:bodyPr/>
        <a:lstStyle/>
        <a:p>
          <a:endParaRPr lang="id-ID" sz="2000"/>
        </a:p>
      </dgm:t>
    </dgm:pt>
    <dgm:pt modelId="{EC358A63-54D6-42AF-91CB-8B2808B4C678}" cxnId="{CAE057AF-A6DF-47A8-8899-95BF05A44EDC}" type="sibTrans">
      <dgm:prSet/>
      <dgm:spPr/>
      <dgm:t>
        <a:bodyPr/>
        <a:lstStyle/>
        <a:p>
          <a:endParaRPr lang="id-ID" sz="2000"/>
        </a:p>
      </dgm:t>
    </dgm:pt>
    <dgm:pt modelId="{37CB253C-6F57-41C2-9FFB-7F829DDBF0C8}" type="pres">
      <dgm:prSet presAssocID="{03DBEADF-B993-479A-8C72-A836DC55F7C2}" presName="diagram" presStyleCnt="0">
        <dgm:presLayoutVars>
          <dgm:dir/>
          <dgm:resizeHandles val="exact"/>
        </dgm:presLayoutVars>
      </dgm:prSet>
      <dgm:spPr/>
    </dgm:pt>
    <dgm:pt modelId="{44DDD560-2D3F-406D-BFFF-07669C525B78}" type="pres">
      <dgm:prSet presAssocID="{44DA737C-8663-4D97-97E7-905AC2FBE566}" presName="node" presStyleLbl="node1" presStyleIdx="0" presStyleCnt="6">
        <dgm:presLayoutVars>
          <dgm:bulletEnabled val="1"/>
        </dgm:presLayoutVars>
      </dgm:prSet>
      <dgm:spPr/>
    </dgm:pt>
    <dgm:pt modelId="{8BC2A08F-2278-47FE-8954-F0F1AF97E6C2}" type="pres">
      <dgm:prSet presAssocID="{A962CC6D-D3F9-4DFF-91E7-3ECB059CEDA9}" presName="sibTrans" presStyleLbl="sibTrans2D1" presStyleIdx="0" presStyleCnt="5"/>
      <dgm:spPr/>
    </dgm:pt>
    <dgm:pt modelId="{9F417F25-1AD8-40A1-BCD7-86BDD38EDFBB}" type="pres">
      <dgm:prSet presAssocID="{A962CC6D-D3F9-4DFF-91E7-3ECB059CEDA9}" presName="connectorText" presStyleCnt="0"/>
      <dgm:spPr/>
    </dgm:pt>
    <dgm:pt modelId="{5A8B0502-3EE6-41DB-AF85-2DBAAC9CF66E}" type="pres">
      <dgm:prSet presAssocID="{2FC82A5D-DEF7-4838-A006-D7A4CDBD6A23}" presName="node" presStyleLbl="node1" presStyleIdx="1" presStyleCnt="6">
        <dgm:presLayoutVars>
          <dgm:bulletEnabled val="1"/>
        </dgm:presLayoutVars>
      </dgm:prSet>
      <dgm:spPr/>
    </dgm:pt>
    <dgm:pt modelId="{F8BE5EC1-E274-43FE-913F-62BD05A2EFC5}" type="pres">
      <dgm:prSet presAssocID="{1F8D9C89-0117-4799-AC2B-CA44C02EFB41}" presName="sibTrans" presStyleLbl="sibTrans2D1" presStyleIdx="1" presStyleCnt="5"/>
      <dgm:spPr/>
    </dgm:pt>
    <dgm:pt modelId="{CA583549-DFF2-40E1-8565-557854404360}" type="pres">
      <dgm:prSet presAssocID="{1F8D9C89-0117-4799-AC2B-CA44C02EFB41}" presName="connectorText" presStyleCnt="0"/>
      <dgm:spPr/>
    </dgm:pt>
    <dgm:pt modelId="{3243848B-B92C-497E-A173-F5511A6A32E5}" type="pres">
      <dgm:prSet presAssocID="{6125538A-03DD-4287-B309-AE354BFC10A3}" presName="node" presStyleLbl="node1" presStyleIdx="2" presStyleCnt="6">
        <dgm:presLayoutVars>
          <dgm:bulletEnabled val="1"/>
        </dgm:presLayoutVars>
      </dgm:prSet>
      <dgm:spPr/>
    </dgm:pt>
    <dgm:pt modelId="{B007DEEB-2608-46D3-B5A7-63E28A51B49E}" type="pres">
      <dgm:prSet presAssocID="{A73C5799-A7AA-49D9-8A9D-805CE0ABB89B}" presName="sibTrans" presStyleLbl="sibTrans2D1" presStyleIdx="2" presStyleCnt="5"/>
      <dgm:spPr/>
    </dgm:pt>
    <dgm:pt modelId="{FD3CC90E-E0D2-4675-874F-41CCAA201257}" type="pres">
      <dgm:prSet presAssocID="{A73C5799-A7AA-49D9-8A9D-805CE0ABB89B}" presName="connectorText" presStyleCnt="0"/>
      <dgm:spPr/>
    </dgm:pt>
    <dgm:pt modelId="{FA71DD0F-AD38-4E60-A9C0-39E77349EEE9}" type="pres">
      <dgm:prSet presAssocID="{A669BF34-6665-45B1-9FF6-002C11444A1E}" presName="node" presStyleLbl="node1" presStyleIdx="3" presStyleCnt="6" custScaleY="162349">
        <dgm:presLayoutVars>
          <dgm:bulletEnabled val="1"/>
        </dgm:presLayoutVars>
      </dgm:prSet>
      <dgm:spPr/>
    </dgm:pt>
    <dgm:pt modelId="{ACF0DF9B-1A2F-4410-BCAA-D44A6C37E03C}" type="pres">
      <dgm:prSet presAssocID="{3F3FEBC7-4BAD-487E-8609-89FB9864002C}" presName="sibTrans" presStyleLbl="sibTrans2D1" presStyleIdx="3" presStyleCnt="5"/>
      <dgm:spPr/>
    </dgm:pt>
    <dgm:pt modelId="{3B0295A8-6B7E-40CC-BC65-7D717DCBB6BF}" type="pres">
      <dgm:prSet presAssocID="{3F3FEBC7-4BAD-487E-8609-89FB9864002C}" presName="connectorText" presStyleCnt="0"/>
      <dgm:spPr/>
    </dgm:pt>
    <dgm:pt modelId="{3450D5D5-4211-4ABB-BCB5-00D5002AABC1}" type="pres">
      <dgm:prSet presAssocID="{5D596EB3-386E-4E4C-BBFF-83A378B3ED9A}" presName="node" presStyleLbl="node1" presStyleIdx="4" presStyleCnt="6">
        <dgm:presLayoutVars>
          <dgm:bulletEnabled val="1"/>
        </dgm:presLayoutVars>
      </dgm:prSet>
      <dgm:spPr/>
    </dgm:pt>
    <dgm:pt modelId="{EF2C3F78-1909-421D-B1AA-AE00D7D9CA18}" type="pres">
      <dgm:prSet presAssocID="{60B1CFF2-21C6-498A-8DE6-41959108005A}" presName="sibTrans" presStyleLbl="sibTrans2D1" presStyleIdx="4" presStyleCnt="5"/>
      <dgm:spPr/>
    </dgm:pt>
    <dgm:pt modelId="{3E713D05-6756-40E8-9E17-3082D8D630FE}" type="pres">
      <dgm:prSet presAssocID="{60B1CFF2-21C6-498A-8DE6-41959108005A}" presName="connectorText" presStyleCnt="0"/>
      <dgm:spPr/>
    </dgm:pt>
    <dgm:pt modelId="{8BC4D329-1A14-4699-B061-0A82CC17B113}" type="pres">
      <dgm:prSet presAssocID="{71F89DF6-AD25-4A3D-A4CF-B4BB2F7F6EB8}" presName="node" presStyleLbl="node1" presStyleIdx="5" presStyleCnt="6">
        <dgm:presLayoutVars>
          <dgm:bulletEnabled val="1"/>
        </dgm:presLayoutVars>
      </dgm:prSet>
      <dgm:spPr/>
    </dgm:pt>
  </dgm:ptLst>
  <dgm:cxnLst>
    <dgm:cxn modelId="{DD4B743C-16C0-4381-8F8E-8AE90587715E}" srcId="{03DBEADF-B993-479A-8C72-A836DC55F7C2}" destId="{44DA737C-8663-4D97-97E7-905AC2FBE566}" srcOrd="0" destOrd="0" parTransId="{7BEFAB78-6ABB-4288-834D-9571D2BAC265}" sibTransId="{A962CC6D-D3F9-4DFF-91E7-3ECB059CEDA9}"/>
    <dgm:cxn modelId="{88CE85CA-C3BB-4CD8-89CB-ABA81859572A}" srcId="{03DBEADF-B993-479A-8C72-A836DC55F7C2}" destId="{2FC82A5D-DEF7-4838-A006-D7A4CDBD6A23}" srcOrd="1" destOrd="0" parTransId="{D938DC32-1245-4311-BFBB-B3FE586D630C}" sibTransId="{1F8D9C89-0117-4799-AC2B-CA44C02EFB41}"/>
    <dgm:cxn modelId="{982BF6B2-5A3E-4947-BFE8-8119AD21DC7E}" srcId="{03DBEADF-B993-479A-8C72-A836DC55F7C2}" destId="{6125538A-03DD-4287-B309-AE354BFC10A3}" srcOrd="2" destOrd="0" parTransId="{C62FF5CA-55EC-4EAC-999C-0A821EFC4EBF}" sibTransId="{A73C5799-A7AA-49D9-8A9D-805CE0ABB89B}"/>
    <dgm:cxn modelId="{229DBE2E-88EF-46DB-8529-5D1949861717}" srcId="{03DBEADF-B993-479A-8C72-A836DC55F7C2}" destId="{A669BF34-6665-45B1-9FF6-002C11444A1E}" srcOrd="3" destOrd="0" parTransId="{72573C6F-34B6-4782-9698-C727DBAAF3B0}" sibTransId="{3F3FEBC7-4BAD-487E-8609-89FB9864002C}"/>
    <dgm:cxn modelId="{026AE03E-A96F-47E5-AA8F-8E1A0ED5916F}" srcId="{03DBEADF-B993-479A-8C72-A836DC55F7C2}" destId="{5D596EB3-386E-4E4C-BBFF-83A378B3ED9A}" srcOrd="4" destOrd="0" parTransId="{A995539F-9287-494B-B395-E749D54D76EB}" sibTransId="{60B1CFF2-21C6-498A-8DE6-41959108005A}"/>
    <dgm:cxn modelId="{CAE057AF-A6DF-47A8-8899-95BF05A44EDC}" srcId="{03DBEADF-B993-479A-8C72-A836DC55F7C2}" destId="{71F89DF6-AD25-4A3D-A4CF-B4BB2F7F6EB8}" srcOrd="5" destOrd="0" parTransId="{E3E71D4C-482D-4DDA-988B-143C541252A3}" sibTransId="{EC358A63-54D6-42AF-91CB-8B2808B4C678}"/>
    <dgm:cxn modelId="{4B13B1D6-5184-4004-A866-08045FB28F8D}" type="presOf" srcId="{03DBEADF-B993-479A-8C72-A836DC55F7C2}" destId="{37CB253C-6F57-41C2-9FFB-7F829DDBF0C8}" srcOrd="0" destOrd="0" presId="urn:microsoft.com/office/officeart/2005/8/layout/process5"/>
    <dgm:cxn modelId="{D0814C97-21EF-4CE8-9D66-4B89BF58CAA8}" type="presParOf" srcId="{37CB253C-6F57-41C2-9FFB-7F829DDBF0C8}" destId="{44DDD560-2D3F-406D-BFFF-07669C525B78}" srcOrd="0" destOrd="0" presId="urn:microsoft.com/office/officeart/2005/8/layout/process5"/>
    <dgm:cxn modelId="{88ED4684-3132-4C65-B705-CF398F3B30B6}" type="presOf" srcId="{44DA737C-8663-4D97-97E7-905AC2FBE566}" destId="{44DDD560-2D3F-406D-BFFF-07669C525B78}" srcOrd="0" destOrd="0" presId="urn:microsoft.com/office/officeart/2005/8/layout/process5"/>
    <dgm:cxn modelId="{75DE5679-3417-4C3F-BAAE-7D71FC44CE3A}" type="presParOf" srcId="{37CB253C-6F57-41C2-9FFB-7F829DDBF0C8}" destId="{8BC2A08F-2278-47FE-8954-F0F1AF97E6C2}" srcOrd="1" destOrd="0" presId="urn:microsoft.com/office/officeart/2005/8/layout/process5"/>
    <dgm:cxn modelId="{E9D41E99-E125-4675-8440-DAAC8044850E}" type="presOf" srcId="{A962CC6D-D3F9-4DFF-91E7-3ECB059CEDA9}" destId="{8BC2A08F-2278-47FE-8954-F0F1AF97E6C2}" srcOrd="0" destOrd="0" presId="urn:microsoft.com/office/officeart/2005/8/layout/process5"/>
    <dgm:cxn modelId="{E3F12A38-F96C-4427-BAD6-4A93345C6FFF}" type="presParOf" srcId="{8BC2A08F-2278-47FE-8954-F0F1AF97E6C2}" destId="{9F417F25-1AD8-40A1-BCD7-86BDD38EDFBB}" srcOrd="0" destOrd="1" presId="urn:microsoft.com/office/officeart/2005/8/layout/process5"/>
    <dgm:cxn modelId="{5B8A2F54-E8AA-4FF7-81FE-E48B3A743236}" type="presOf" srcId="{A962CC6D-D3F9-4DFF-91E7-3ECB059CEDA9}" destId="{9F417F25-1AD8-40A1-BCD7-86BDD38EDFBB}" srcOrd="1" destOrd="0" presId="urn:microsoft.com/office/officeart/2005/8/layout/process5"/>
    <dgm:cxn modelId="{FF888A42-B1EF-4E3B-BD85-E53F6532A239}" type="presParOf" srcId="{37CB253C-6F57-41C2-9FFB-7F829DDBF0C8}" destId="{5A8B0502-3EE6-41DB-AF85-2DBAAC9CF66E}" srcOrd="2" destOrd="0" presId="urn:microsoft.com/office/officeart/2005/8/layout/process5"/>
    <dgm:cxn modelId="{17AF8801-D4B7-44A0-95DF-ABB5E860DC7A}" type="presOf" srcId="{2FC82A5D-DEF7-4838-A006-D7A4CDBD6A23}" destId="{5A8B0502-3EE6-41DB-AF85-2DBAAC9CF66E}" srcOrd="0" destOrd="0" presId="urn:microsoft.com/office/officeart/2005/8/layout/process5"/>
    <dgm:cxn modelId="{8535445F-949C-494B-8DB2-174A2F502B0A}" type="presParOf" srcId="{37CB253C-6F57-41C2-9FFB-7F829DDBF0C8}" destId="{F8BE5EC1-E274-43FE-913F-62BD05A2EFC5}" srcOrd="3" destOrd="0" presId="urn:microsoft.com/office/officeart/2005/8/layout/process5"/>
    <dgm:cxn modelId="{41ADAA04-6F25-4E59-BF56-E27E9D856BE8}" type="presOf" srcId="{1F8D9C89-0117-4799-AC2B-CA44C02EFB41}" destId="{F8BE5EC1-E274-43FE-913F-62BD05A2EFC5}" srcOrd="0" destOrd="0" presId="urn:microsoft.com/office/officeart/2005/8/layout/process5"/>
    <dgm:cxn modelId="{20681D6A-3B51-463A-9015-CAB6E0E01B05}" type="presParOf" srcId="{F8BE5EC1-E274-43FE-913F-62BD05A2EFC5}" destId="{CA583549-DFF2-40E1-8565-557854404360}" srcOrd="0" destOrd="3" presId="urn:microsoft.com/office/officeart/2005/8/layout/process5"/>
    <dgm:cxn modelId="{4491DA50-3B86-4DE9-B432-177656430EE9}" type="presOf" srcId="{1F8D9C89-0117-4799-AC2B-CA44C02EFB41}" destId="{CA583549-DFF2-40E1-8565-557854404360}" srcOrd="1" destOrd="0" presId="urn:microsoft.com/office/officeart/2005/8/layout/process5"/>
    <dgm:cxn modelId="{D9C35A93-EB0B-456F-8157-BC753067D4BE}" type="presParOf" srcId="{37CB253C-6F57-41C2-9FFB-7F829DDBF0C8}" destId="{3243848B-B92C-497E-A173-F5511A6A32E5}" srcOrd="4" destOrd="0" presId="urn:microsoft.com/office/officeart/2005/8/layout/process5"/>
    <dgm:cxn modelId="{88E4340B-8E4A-4DD1-93A7-798AA45363CA}" type="presOf" srcId="{6125538A-03DD-4287-B309-AE354BFC10A3}" destId="{3243848B-B92C-497E-A173-F5511A6A32E5}" srcOrd="0" destOrd="0" presId="urn:microsoft.com/office/officeart/2005/8/layout/process5"/>
    <dgm:cxn modelId="{69451D61-E26C-446D-B874-EA196BAE2A21}" type="presParOf" srcId="{37CB253C-6F57-41C2-9FFB-7F829DDBF0C8}" destId="{B007DEEB-2608-46D3-B5A7-63E28A51B49E}" srcOrd="5" destOrd="0" presId="urn:microsoft.com/office/officeart/2005/8/layout/process5"/>
    <dgm:cxn modelId="{005E19A5-7956-4B34-BDD3-F0AE14314352}" type="presOf" srcId="{A73C5799-A7AA-49D9-8A9D-805CE0ABB89B}" destId="{B007DEEB-2608-46D3-B5A7-63E28A51B49E}" srcOrd="0" destOrd="0" presId="urn:microsoft.com/office/officeart/2005/8/layout/process5"/>
    <dgm:cxn modelId="{2A1F8D8D-E758-468B-8C42-170A9DBD38F6}" type="presParOf" srcId="{B007DEEB-2608-46D3-B5A7-63E28A51B49E}" destId="{FD3CC90E-E0D2-4675-874F-41CCAA201257}" srcOrd="0" destOrd="5" presId="urn:microsoft.com/office/officeart/2005/8/layout/process5"/>
    <dgm:cxn modelId="{1409022C-EF11-47DA-8E90-5D529ABCD4D0}" type="presOf" srcId="{A73C5799-A7AA-49D9-8A9D-805CE0ABB89B}" destId="{FD3CC90E-E0D2-4675-874F-41CCAA201257}" srcOrd="1" destOrd="0" presId="urn:microsoft.com/office/officeart/2005/8/layout/process5"/>
    <dgm:cxn modelId="{EA44E67B-A2F2-4A0E-9289-DE19213C1EE8}" type="presParOf" srcId="{37CB253C-6F57-41C2-9FFB-7F829DDBF0C8}" destId="{FA71DD0F-AD38-4E60-A9C0-39E77349EEE9}" srcOrd="6" destOrd="0" presId="urn:microsoft.com/office/officeart/2005/8/layout/process5"/>
    <dgm:cxn modelId="{57078132-5674-452F-A9F5-DC9EE898897C}" type="presOf" srcId="{A669BF34-6665-45B1-9FF6-002C11444A1E}" destId="{FA71DD0F-AD38-4E60-A9C0-39E77349EEE9}" srcOrd="0" destOrd="0" presId="urn:microsoft.com/office/officeart/2005/8/layout/process5"/>
    <dgm:cxn modelId="{8363FFC8-EF76-4EC1-98FB-FAB57F99D6EE}" type="presParOf" srcId="{37CB253C-6F57-41C2-9FFB-7F829DDBF0C8}" destId="{ACF0DF9B-1A2F-4410-BCAA-D44A6C37E03C}" srcOrd="7" destOrd="0" presId="urn:microsoft.com/office/officeart/2005/8/layout/process5"/>
    <dgm:cxn modelId="{69E4CADC-D0CA-44EB-9C32-F773CE471917}" type="presOf" srcId="{3F3FEBC7-4BAD-487E-8609-89FB9864002C}" destId="{ACF0DF9B-1A2F-4410-BCAA-D44A6C37E03C}" srcOrd="0" destOrd="0" presId="urn:microsoft.com/office/officeart/2005/8/layout/process5"/>
    <dgm:cxn modelId="{A8535F1A-AA96-4322-9CE4-7ACA9C6ED115}" type="presParOf" srcId="{ACF0DF9B-1A2F-4410-BCAA-D44A6C37E03C}" destId="{3B0295A8-6B7E-40CC-BC65-7D717DCBB6BF}" srcOrd="0" destOrd="7" presId="urn:microsoft.com/office/officeart/2005/8/layout/process5"/>
    <dgm:cxn modelId="{9ADAB80A-8A5D-4462-A354-031B700E50EA}" type="presOf" srcId="{3F3FEBC7-4BAD-487E-8609-89FB9864002C}" destId="{3B0295A8-6B7E-40CC-BC65-7D717DCBB6BF}" srcOrd="1" destOrd="0" presId="urn:microsoft.com/office/officeart/2005/8/layout/process5"/>
    <dgm:cxn modelId="{ABBEC90A-8656-4855-951B-4B314DD8DAEE}" type="presParOf" srcId="{37CB253C-6F57-41C2-9FFB-7F829DDBF0C8}" destId="{3450D5D5-4211-4ABB-BCB5-00D5002AABC1}" srcOrd="8" destOrd="0" presId="urn:microsoft.com/office/officeart/2005/8/layout/process5"/>
    <dgm:cxn modelId="{6FA40805-618B-4797-8E36-D99B8F05FE97}" type="presOf" srcId="{5D596EB3-386E-4E4C-BBFF-83A378B3ED9A}" destId="{3450D5D5-4211-4ABB-BCB5-00D5002AABC1}" srcOrd="0" destOrd="0" presId="urn:microsoft.com/office/officeart/2005/8/layout/process5"/>
    <dgm:cxn modelId="{6F257ACB-DCA5-43FD-8A71-16494BC4A53A}" type="presParOf" srcId="{37CB253C-6F57-41C2-9FFB-7F829DDBF0C8}" destId="{EF2C3F78-1909-421D-B1AA-AE00D7D9CA18}" srcOrd="9" destOrd="0" presId="urn:microsoft.com/office/officeart/2005/8/layout/process5"/>
    <dgm:cxn modelId="{DD67006F-FC1B-4F85-83FE-94C877D5D2B1}" type="presOf" srcId="{60B1CFF2-21C6-498A-8DE6-41959108005A}" destId="{EF2C3F78-1909-421D-B1AA-AE00D7D9CA18}" srcOrd="0" destOrd="0" presId="urn:microsoft.com/office/officeart/2005/8/layout/process5"/>
    <dgm:cxn modelId="{12243BBE-8D5B-4D9D-97EF-F60A8F0E4748}" type="presParOf" srcId="{EF2C3F78-1909-421D-B1AA-AE00D7D9CA18}" destId="{3E713D05-6756-40E8-9E17-3082D8D630FE}" srcOrd="0" destOrd="9" presId="urn:microsoft.com/office/officeart/2005/8/layout/process5"/>
    <dgm:cxn modelId="{3959F039-2EA0-4A18-9689-51E4D4103CED}" type="presOf" srcId="{60B1CFF2-21C6-498A-8DE6-41959108005A}" destId="{3E713D05-6756-40E8-9E17-3082D8D630FE}" srcOrd="1" destOrd="0" presId="urn:microsoft.com/office/officeart/2005/8/layout/process5"/>
    <dgm:cxn modelId="{E87DEB65-0A79-4115-8921-819C59F89CDD}" type="presParOf" srcId="{37CB253C-6F57-41C2-9FFB-7F829DDBF0C8}" destId="{8BC4D329-1A14-4699-B061-0A82CC17B113}" srcOrd="10" destOrd="0" presId="urn:microsoft.com/office/officeart/2005/8/layout/process5"/>
    <dgm:cxn modelId="{1BF9C220-D0C8-4050-8191-B92EAEB4FDB4}" type="presOf" srcId="{71F89DF6-AD25-4A3D-A4CF-B4BB2F7F6EB8}" destId="{8BC4D329-1A14-4699-B061-0A82CC17B113}" srcOrd="0" destOrd="0" presId="urn:microsoft.com/office/officeart/2005/8/layout/process5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up 1"/>
      <dsp:cNvGrpSpPr/>
    </dsp:nvGrpSpPr>
    <dsp:grpSpPr>
      <a:xfrm>
        <a:off x="0" y="0"/>
        <a:ext cx="10363200" cy="4968236"/>
        <a:chOff x="0" y="0"/>
        <a:chExt cx="10363200" cy="4968236"/>
      </a:xfrm>
    </dsp:grpSpPr>
    <dsp:sp modelId="{ED7B05E3-F094-4937-BC99-BD09FC58657D}">
      <dsp:nvSpPr>
        <dsp:cNvPr id="4" name="Persegi panjang 3"/>
        <dsp:cNvSpPr/>
      </dsp:nvSpPr>
      <dsp:spPr bwMode="white">
        <a:xfrm rot="5399999">
          <a:off x="438118" y="1070793"/>
          <a:ext cx="1810370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438118" y="1070793"/>
        <a:ext cx="1810370" cy="354874"/>
      </dsp:txXfrm>
    </dsp:sp>
    <dsp:sp modelId="{1E5A9DE7-BF04-44D0-8535-19DAFC714DA2}">
      <dsp:nvSpPr>
        <dsp:cNvPr id="3" name="Persegi Panjang Ujung Bulat 2"/>
        <dsp:cNvSpPr/>
      </dsp:nvSpPr>
      <dsp:spPr bwMode="white">
        <a:xfrm>
          <a:off x="852137" y="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mendaftar dan melengkapi </a:t>
          </a:r>
          <a:r>
            <a:rPr lang="id-ID" dirty="0" err="1">
              <a:solidFill>
                <a:srgbClr val="FF0000"/>
              </a:solidFill>
            </a:rPr>
            <a:t>persyarakat</a:t>
          </a:r>
          <a:r>
            <a:rPr lang="id-ID" dirty="0"/>
            <a:t> melalui DP3M</a:t>
          </a:r>
        </a:p>
      </dsp:txBody>
      <dsp:txXfrm>
        <a:off x="852137" y="0"/>
        <a:ext cx="2365827" cy="1419496"/>
      </dsp:txXfrm>
    </dsp:sp>
    <dsp:sp modelId="{40E3FD0B-B695-4D4A-88FC-152DAADB1ABC}">
      <dsp:nvSpPr>
        <dsp:cNvPr id="6" name="Persegi panjang 5"/>
        <dsp:cNvSpPr/>
      </dsp:nvSpPr>
      <dsp:spPr bwMode="white">
        <a:xfrm rot="5399999">
          <a:off x="438118" y="2845163"/>
          <a:ext cx="1810370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438118" y="2845163"/>
        <a:ext cx="1810370" cy="354874"/>
      </dsp:txXfrm>
    </dsp:sp>
    <dsp:sp modelId="{48E256D7-ECE6-4009-8311-6F4D116F9D89}">
      <dsp:nvSpPr>
        <dsp:cNvPr id="5" name="Persegi Panjang Ujung Bulat 4"/>
        <dsp:cNvSpPr/>
      </dsp:nvSpPr>
      <dsp:spPr bwMode="white">
        <a:xfrm>
          <a:off x="852137" y="177437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DP3M menetapkan DPL KKN</a:t>
          </a:r>
        </a:p>
      </dsp:txBody>
      <dsp:txXfrm>
        <a:off x="852137" y="1774370"/>
        <a:ext cx="2365827" cy="1419496"/>
      </dsp:txXfrm>
    </dsp:sp>
    <dsp:sp modelId="{5D5E048C-7215-453C-918D-06F411B0232C}">
      <dsp:nvSpPr>
        <dsp:cNvPr id="8" name="Persegi panjang 7"/>
        <dsp:cNvSpPr/>
      </dsp:nvSpPr>
      <dsp:spPr bwMode="white">
        <a:xfrm rot="39329">
          <a:off x="1343200" y="3732348"/>
          <a:ext cx="3146755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39329">
        <a:off x="1343200" y="3732348"/>
        <a:ext cx="3146755" cy="354874"/>
      </dsp:txXfrm>
    </dsp:sp>
    <dsp:sp modelId="{561B08B0-E566-4CBA-B821-E7A1048CA4DF}">
      <dsp:nvSpPr>
        <dsp:cNvPr id="7" name="Persegi Panjang Ujung Bulat 6"/>
        <dsp:cNvSpPr/>
      </dsp:nvSpPr>
      <dsp:spPr bwMode="white">
        <a:xfrm>
          <a:off x="852137" y="354874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DP3M memberikan </a:t>
          </a:r>
          <a:r>
            <a:rPr lang="id-ID" dirty="0">
              <a:solidFill>
                <a:srgbClr val="FF0000"/>
              </a:solidFill>
            </a:rPr>
            <a:t>pembekalan</a:t>
          </a:r>
          <a:r>
            <a:rPr lang="id-ID" dirty="0"/>
            <a:t> pada mahasiswa</a:t>
          </a:r>
        </a:p>
      </dsp:txBody>
      <dsp:txXfrm>
        <a:off x="852137" y="3548740"/>
        <a:ext cx="2365827" cy="1419496"/>
      </dsp:txXfrm>
    </dsp:sp>
    <dsp:sp modelId="{806A2626-BEF9-4B7C-87E0-08DF6C9E2214}">
      <dsp:nvSpPr>
        <dsp:cNvPr id="10" name="Persegi panjang 9"/>
        <dsp:cNvSpPr/>
      </dsp:nvSpPr>
      <dsp:spPr bwMode="white">
        <a:xfrm rot="-5399999">
          <a:off x="3620667" y="2845163"/>
          <a:ext cx="1738370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3620667" y="2845163"/>
        <a:ext cx="1738370" cy="354874"/>
      </dsp:txXfrm>
    </dsp:sp>
    <dsp:sp modelId="{4C3D1BB7-340C-444A-B8CA-07146A54FF57}">
      <dsp:nvSpPr>
        <dsp:cNvPr id="9" name="Persegi Panjang Ujung Bulat 8"/>
        <dsp:cNvSpPr/>
      </dsp:nvSpPr>
      <dsp:spPr bwMode="white">
        <a:xfrm>
          <a:off x="3998687" y="354874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Mahasiswa dibimbing DPL melakukan </a:t>
          </a:r>
          <a:r>
            <a:rPr lang="id-ID" dirty="0">
              <a:solidFill>
                <a:srgbClr val="FF0000"/>
              </a:solidFill>
            </a:rPr>
            <a:t>observasi ke lokasi KKN</a:t>
          </a:r>
          <a:r>
            <a:rPr lang="id-ID" dirty="0"/>
            <a:t> yang sudah ditetapkan DP3M</a:t>
          </a:r>
        </a:p>
      </dsp:txBody>
      <dsp:txXfrm>
        <a:off x="3998687" y="3548740"/>
        <a:ext cx="2365827" cy="1419496"/>
      </dsp:txXfrm>
    </dsp:sp>
    <dsp:sp modelId="{88C3D549-AEC0-44F2-864A-BDF887B2BCBB}">
      <dsp:nvSpPr>
        <dsp:cNvPr id="12" name="Persegi panjang 11"/>
        <dsp:cNvSpPr/>
      </dsp:nvSpPr>
      <dsp:spPr bwMode="white">
        <a:xfrm rot="-5399999">
          <a:off x="3620667" y="1070793"/>
          <a:ext cx="1738370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3620667" y="1070793"/>
        <a:ext cx="1738370" cy="354874"/>
      </dsp:txXfrm>
    </dsp:sp>
    <dsp:sp modelId="{1D249416-15BF-442D-95EF-83707DF8D5D8}">
      <dsp:nvSpPr>
        <dsp:cNvPr id="11" name="Persegi Panjang Ujung Bulat 10"/>
        <dsp:cNvSpPr/>
      </dsp:nvSpPr>
      <dsp:spPr bwMode="white">
        <a:xfrm>
          <a:off x="3998687" y="177437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Mahasiswa dibimbing DPL </a:t>
          </a:r>
          <a:r>
            <a:rPr lang="id-ID" dirty="0">
              <a:solidFill>
                <a:srgbClr val="FF0000"/>
              </a:solidFill>
            </a:rPr>
            <a:t>menyusun program kerja KKN </a:t>
          </a:r>
          <a:r>
            <a:rPr lang="id-ID" dirty="0"/>
            <a:t>dalam bentuk proposal KKN</a:t>
          </a:r>
        </a:p>
      </dsp:txBody>
      <dsp:txXfrm>
        <a:off x="3998687" y="1774370"/>
        <a:ext cx="2365827" cy="1419496"/>
      </dsp:txXfrm>
    </dsp:sp>
    <dsp:sp modelId="{275D8B6C-8755-4364-ABF2-D580FE3423EE}">
      <dsp:nvSpPr>
        <dsp:cNvPr id="14" name="Persegi panjang 13"/>
        <dsp:cNvSpPr/>
      </dsp:nvSpPr>
      <dsp:spPr bwMode="white">
        <a:xfrm rot="39329">
          <a:off x="4489749" y="183608"/>
          <a:ext cx="3146755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39329">
        <a:off x="4489749" y="183608"/>
        <a:ext cx="3146755" cy="354874"/>
      </dsp:txXfrm>
    </dsp:sp>
    <dsp:sp modelId="{DB973BF2-F762-40C7-9F7D-E7758B1F70C9}">
      <dsp:nvSpPr>
        <dsp:cNvPr id="13" name="Persegi Panjang Ujung Bulat 12"/>
        <dsp:cNvSpPr/>
      </dsp:nvSpPr>
      <dsp:spPr bwMode="white">
        <a:xfrm>
          <a:off x="3998687" y="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Penempatan mahasiswa ke lokasi dan </a:t>
          </a:r>
          <a:r>
            <a:rPr lang="id-ID" dirty="0">
              <a:solidFill>
                <a:srgbClr val="FF0000"/>
              </a:solidFill>
            </a:rPr>
            <a:t>pelaksanaan KKN</a:t>
          </a:r>
        </a:p>
      </dsp:txBody>
      <dsp:txXfrm>
        <a:off x="3998687" y="0"/>
        <a:ext cx="2365827" cy="1419496"/>
      </dsp:txXfrm>
    </dsp:sp>
    <dsp:sp modelId="{A054646F-12D9-406B-B868-9FA06453548E}">
      <dsp:nvSpPr>
        <dsp:cNvPr id="16" name="Persegi panjang 15"/>
        <dsp:cNvSpPr/>
      </dsp:nvSpPr>
      <dsp:spPr bwMode="white">
        <a:xfrm rot="5399999">
          <a:off x="6731216" y="1070793"/>
          <a:ext cx="1810370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6731216" y="1070793"/>
        <a:ext cx="1810370" cy="354874"/>
      </dsp:txXfrm>
    </dsp:sp>
    <dsp:sp modelId="{A6B21F25-F117-4989-996B-37208EF19FA9}">
      <dsp:nvSpPr>
        <dsp:cNvPr id="15" name="Persegi Panjang Ujung Bulat 14"/>
        <dsp:cNvSpPr/>
      </dsp:nvSpPr>
      <dsp:spPr bwMode="white">
        <a:xfrm>
          <a:off x="7145236" y="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DP3M melakukan </a:t>
          </a:r>
          <a:r>
            <a:rPr lang="id-ID" dirty="0" err="1">
              <a:solidFill>
                <a:srgbClr val="FF0000"/>
              </a:solidFill>
            </a:rPr>
            <a:t>monitoring</a:t>
          </a:r>
          <a:r>
            <a:rPr lang="id-ID" dirty="0">
              <a:solidFill>
                <a:srgbClr val="FF0000"/>
              </a:solidFill>
            </a:rPr>
            <a:t> dan evaluasi KKN</a:t>
          </a:r>
        </a:p>
      </dsp:txBody>
      <dsp:txXfrm>
        <a:off x="7145236" y="0"/>
        <a:ext cx="2365827" cy="1419496"/>
      </dsp:txXfrm>
    </dsp:sp>
    <dsp:sp modelId="{62E7CDA3-7DB3-49A0-8C2C-C581DA13D9F3}">
      <dsp:nvSpPr>
        <dsp:cNvPr id="18" name="Persegi panjang 17"/>
        <dsp:cNvSpPr/>
      </dsp:nvSpPr>
      <dsp:spPr bwMode="white">
        <a:xfrm rot="5399999">
          <a:off x="6731216" y="2845163"/>
          <a:ext cx="1810370" cy="354874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6731216" y="2845163"/>
        <a:ext cx="1810370" cy="354874"/>
      </dsp:txXfrm>
    </dsp:sp>
    <dsp:sp modelId="{77543AC0-5CA0-45D1-9A82-891C356CCC5E}">
      <dsp:nvSpPr>
        <dsp:cNvPr id="17" name="Persegi Panjang Ujung Bulat 16"/>
        <dsp:cNvSpPr/>
      </dsp:nvSpPr>
      <dsp:spPr bwMode="white">
        <a:xfrm>
          <a:off x="7145236" y="177437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menyusun laporan akhir KKN dan Luaran-luaran KKN</a:t>
          </a:r>
        </a:p>
      </dsp:txBody>
      <dsp:txXfrm>
        <a:off x="7145236" y="1774370"/>
        <a:ext cx="2365827" cy="1419496"/>
      </dsp:txXfrm>
    </dsp:sp>
    <dsp:sp modelId="{E8B7CA5A-2F07-4581-A526-5E5DED111856}">
      <dsp:nvSpPr>
        <dsp:cNvPr id="19" name="Persegi Panjang Ujung Bulat 18"/>
        <dsp:cNvSpPr/>
      </dsp:nvSpPr>
      <dsp:spPr bwMode="white">
        <a:xfrm>
          <a:off x="7145236" y="3548740"/>
          <a:ext cx="2365827" cy="141949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>
              <a:solidFill>
                <a:srgbClr val="FF0000"/>
              </a:solidFill>
            </a:rPr>
            <a:t>Penilaian</a:t>
          </a:r>
          <a:r>
            <a:rPr lang="id-ID" dirty="0"/>
            <a:t> akhir KKN (4 SKS)</a:t>
          </a:r>
        </a:p>
      </dsp:txBody>
      <dsp:txXfrm>
        <a:off x="7145236" y="3548740"/>
        <a:ext cx="2365827" cy="1419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up 1"/>
      <dsp:cNvGrpSpPr/>
    </dsp:nvGrpSpPr>
    <dsp:grpSpPr>
      <a:xfrm>
        <a:off x="0" y="0"/>
        <a:ext cx="10995102" cy="5040351"/>
        <a:chOff x="0" y="0"/>
        <a:chExt cx="10995102" cy="5040351"/>
      </a:xfrm>
    </dsp:grpSpPr>
    <dsp:sp modelId="{F9FC6168-93A0-400C-AE9E-7711707CC7AC}">
      <dsp:nvSpPr>
        <dsp:cNvPr id="4" name="Persegi panjang 3"/>
        <dsp:cNvSpPr/>
      </dsp:nvSpPr>
      <dsp:spPr bwMode="white">
        <a:xfrm rot="5399999">
          <a:off x="775538" y="805002"/>
          <a:ext cx="1362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775538" y="805002"/>
        <a:ext cx="1362408" cy="265282"/>
      </dsp:txXfrm>
    </dsp:sp>
    <dsp:sp modelId="{E06759C3-9C24-484C-A2BE-74729BD5B7FD}">
      <dsp:nvSpPr>
        <dsp:cNvPr id="3" name="Persegi Panjang Ujung Bulat 2"/>
        <dsp:cNvSpPr/>
      </dsp:nvSpPr>
      <dsp:spPr bwMode="white">
        <a:xfrm>
          <a:off x="1085033" y="0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Mahasiswa </a:t>
          </a:r>
          <a:r>
            <a:rPr lang="id-ID" dirty="0">
              <a:solidFill>
                <a:srgbClr val="FF0000"/>
              </a:solidFill>
            </a:rPr>
            <a:t>mendaftar KKN-T </a:t>
          </a:r>
          <a:r>
            <a:rPr lang="id-ID" dirty="0"/>
            <a:t>dan melengkapi persyaratan melalui DPPM</a:t>
          </a:r>
        </a:p>
      </dsp:txBody>
      <dsp:txXfrm>
        <a:off x="1085033" y="0"/>
        <a:ext cx="1768544" cy="1061127"/>
      </dsp:txXfrm>
    </dsp:sp>
    <dsp:sp modelId="{0C1DFD53-0823-4EEC-B311-36078314F165}">
      <dsp:nvSpPr>
        <dsp:cNvPr id="6" name="Persegi panjang 5"/>
        <dsp:cNvSpPr/>
      </dsp:nvSpPr>
      <dsp:spPr bwMode="white">
        <a:xfrm rot="5399999">
          <a:off x="775538" y="2131410"/>
          <a:ext cx="1362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775538" y="2131410"/>
        <a:ext cx="1362408" cy="265282"/>
      </dsp:txXfrm>
    </dsp:sp>
    <dsp:sp modelId="{D7F25CD7-4566-480F-BA41-0797E1104EE3}">
      <dsp:nvSpPr>
        <dsp:cNvPr id="5" name="Persegi Panjang Ujung Bulat 4"/>
        <dsp:cNvSpPr/>
      </dsp:nvSpPr>
      <dsp:spPr bwMode="white">
        <a:xfrm>
          <a:off x="1085033" y="1326408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DPPM memberikan </a:t>
          </a:r>
          <a:r>
            <a:rPr lang="id-ID" dirty="0">
              <a:solidFill>
                <a:srgbClr val="FF0000"/>
              </a:solidFill>
            </a:rPr>
            <a:t>pembekalan</a:t>
          </a:r>
          <a:r>
            <a:rPr lang="id-ID" dirty="0"/>
            <a:t> KKN-T</a:t>
          </a:r>
        </a:p>
      </dsp:txBody>
      <dsp:txXfrm>
        <a:off x="1085033" y="1326408"/>
        <a:ext cx="1768544" cy="1061127"/>
      </dsp:txXfrm>
    </dsp:sp>
    <dsp:sp modelId="{CFEC8170-1FF0-420A-BE4D-3ADAA86F6A40}">
      <dsp:nvSpPr>
        <dsp:cNvPr id="8" name="Persegi panjang 7"/>
        <dsp:cNvSpPr/>
      </dsp:nvSpPr>
      <dsp:spPr bwMode="white">
        <a:xfrm rot="5399999">
          <a:off x="775538" y="3457818"/>
          <a:ext cx="1362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775538" y="3457818"/>
        <a:ext cx="1362408" cy="265282"/>
      </dsp:txXfrm>
    </dsp:sp>
    <dsp:sp modelId="{8F0F072A-9C03-4A3E-A4A8-297E0C7EC61D}">
      <dsp:nvSpPr>
        <dsp:cNvPr id="7" name="Persegi Panjang Ujung Bulat 6"/>
        <dsp:cNvSpPr/>
      </dsp:nvSpPr>
      <dsp:spPr bwMode="white">
        <a:xfrm>
          <a:off x="1085033" y="2652816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DPPM dan </a:t>
          </a:r>
          <a:r>
            <a:rPr lang="id-ID" dirty="0" err="1"/>
            <a:t>Prodi</a:t>
          </a:r>
          <a:r>
            <a:rPr lang="id-ID" dirty="0"/>
            <a:t> berkoordinasi dengan pihak desa yang menjadi lokasi KKN-T</a:t>
          </a:r>
        </a:p>
      </dsp:txBody>
      <dsp:txXfrm>
        <a:off x="1085033" y="2652816"/>
        <a:ext cx="1768544" cy="1061127"/>
      </dsp:txXfrm>
    </dsp:sp>
    <dsp:sp modelId="{49E25BB8-D14B-4329-8BA5-B9A573859E8D}">
      <dsp:nvSpPr>
        <dsp:cNvPr id="10" name="Persegi panjang 9"/>
        <dsp:cNvSpPr/>
      </dsp:nvSpPr>
      <dsp:spPr bwMode="white">
        <a:xfrm rot="52610">
          <a:off x="1456604" y="4121023"/>
          <a:ext cx="2352439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2610">
        <a:off x="1456604" y="4121023"/>
        <a:ext cx="2352439" cy="265282"/>
      </dsp:txXfrm>
    </dsp:sp>
    <dsp:sp modelId="{85064334-5A19-4D9F-A8FA-CFE284F9CCD3}">
      <dsp:nvSpPr>
        <dsp:cNvPr id="9" name="Persegi Panjang Ujung Bulat 8"/>
        <dsp:cNvSpPr/>
      </dsp:nvSpPr>
      <dsp:spPr bwMode="white">
        <a:xfrm>
          <a:off x="1085033" y="3979224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Penetapan DPL oleh DPPM atas rekomendasi </a:t>
          </a:r>
          <a:r>
            <a:rPr lang="id-ID" dirty="0" err="1"/>
            <a:t>Prodi</a:t>
          </a:r>
          <a:endParaRPr lang="id-ID" dirty="0"/>
        </a:p>
      </dsp:txBody>
      <dsp:txXfrm>
        <a:off x="1085033" y="3979224"/>
        <a:ext cx="1768544" cy="1061127"/>
      </dsp:txXfrm>
    </dsp:sp>
    <dsp:sp modelId="{10C1A457-A727-4E0B-A545-1376C0B8FA2A}">
      <dsp:nvSpPr>
        <dsp:cNvPr id="12" name="Persegi panjang 11"/>
        <dsp:cNvSpPr/>
      </dsp:nvSpPr>
      <dsp:spPr bwMode="white">
        <a:xfrm rot="-5399999">
          <a:off x="3163702" y="3457818"/>
          <a:ext cx="1290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3163702" y="3457818"/>
        <a:ext cx="1290408" cy="265282"/>
      </dsp:txXfrm>
    </dsp:sp>
    <dsp:sp modelId="{7684030B-92D5-41EE-A4D7-C3065F305C4F}">
      <dsp:nvSpPr>
        <dsp:cNvPr id="11" name="Persegi Panjang Ujung Bulat 10"/>
        <dsp:cNvSpPr/>
      </dsp:nvSpPr>
      <dsp:spPr bwMode="white">
        <a:xfrm>
          <a:off x="3437197" y="3979224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>
              <a:solidFill>
                <a:srgbClr val="FF0000"/>
              </a:solidFill>
            </a:rPr>
            <a:t>Mahasiswa dibimbing DPL </a:t>
          </a:r>
          <a:r>
            <a:rPr lang="id-ID" dirty="0"/>
            <a:t>melaksanakan observasi di Desa lokasi KKN-T</a:t>
          </a:r>
        </a:p>
      </dsp:txBody>
      <dsp:txXfrm>
        <a:off x="3437197" y="3979224"/>
        <a:ext cx="1768544" cy="1061127"/>
      </dsp:txXfrm>
    </dsp:sp>
    <dsp:sp modelId="{6778BA16-D0B0-452A-A115-B0FE4D886475}">
      <dsp:nvSpPr>
        <dsp:cNvPr id="14" name="Persegi panjang 13"/>
        <dsp:cNvSpPr/>
      </dsp:nvSpPr>
      <dsp:spPr bwMode="white">
        <a:xfrm rot="-5399999">
          <a:off x="3163702" y="2131410"/>
          <a:ext cx="1290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3163702" y="2131410"/>
        <a:ext cx="1290408" cy="265282"/>
      </dsp:txXfrm>
    </dsp:sp>
    <dsp:sp modelId="{35C62832-FDBE-4A37-B6DD-518366682BE0}">
      <dsp:nvSpPr>
        <dsp:cNvPr id="13" name="Persegi Panjang Ujung Bulat 12"/>
        <dsp:cNvSpPr/>
      </dsp:nvSpPr>
      <dsp:spPr bwMode="white">
        <a:xfrm>
          <a:off x="3437197" y="2652816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/>
            <a:t>Prodi membentuk Komisi Penilai Akademik (KPA) untuk menentukan konversi Mata Kuliah</a:t>
          </a:r>
        </a:p>
      </dsp:txBody>
      <dsp:txXfrm>
        <a:off x="3437197" y="2652816"/>
        <a:ext cx="1768544" cy="1061127"/>
      </dsp:txXfrm>
    </dsp:sp>
    <dsp:sp modelId="{BC110961-B16D-4E0D-BDE3-5DDC3B645E17}">
      <dsp:nvSpPr>
        <dsp:cNvPr id="16" name="Persegi panjang 15"/>
        <dsp:cNvSpPr/>
      </dsp:nvSpPr>
      <dsp:spPr bwMode="white">
        <a:xfrm rot="-5399999">
          <a:off x="3163702" y="805002"/>
          <a:ext cx="1290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3163702" y="805002"/>
        <a:ext cx="1290408" cy="265282"/>
      </dsp:txXfrm>
    </dsp:sp>
    <dsp:sp modelId="{FC7D6627-65B3-47E5-B6E0-AAB861460CA0}">
      <dsp:nvSpPr>
        <dsp:cNvPr id="15" name="Persegi Panjang Ujung Bulat 14"/>
        <dsp:cNvSpPr/>
      </dsp:nvSpPr>
      <dsp:spPr bwMode="white">
        <a:xfrm>
          <a:off x="3437197" y="1326408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>
              <a:solidFill>
                <a:srgbClr val="FF0000"/>
              </a:solidFill>
            </a:rPr>
            <a:t>Mahasiswa mengajukan konversi Mata Kuliah disertai dengan proposal KKN-T</a:t>
          </a:r>
        </a:p>
      </dsp:txBody>
      <dsp:txXfrm>
        <a:off x="3437197" y="1326408"/>
        <a:ext cx="1768544" cy="1061127"/>
      </dsp:txXfrm>
    </dsp:sp>
    <dsp:sp modelId="{DB1A184E-600B-4C62-83F6-A4D8A6D23C78}">
      <dsp:nvSpPr>
        <dsp:cNvPr id="18" name="Persegi panjang 17"/>
        <dsp:cNvSpPr/>
      </dsp:nvSpPr>
      <dsp:spPr bwMode="white">
        <a:xfrm rot="52610">
          <a:off x="3808768" y="141798"/>
          <a:ext cx="2352439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2610">
        <a:off x="3808768" y="141798"/>
        <a:ext cx="2352439" cy="265282"/>
      </dsp:txXfrm>
    </dsp:sp>
    <dsp:sp modelId="{7D0F73B0-E424-4B03-BFBC-E356C08EDF61}">
      <dsp:nvSpPr>
        <dsp:cNvPr id="17" name="Persegi Panjang Ujung Bulat 16"/>
        <dsp:cNvSpPr/>
      </dsp:nvSpPr>
      <dsp:spPr bwMode="white">
        <a:xfrm>
          <a:off x="3437197" y="0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/>
            <a:t>KPA melakukan verifikasi dan validasi proposal berdasarkan CPMK Mata Kuliah konversi</a:t>
          </a:r>
        </a:p>
      </dsp:txBody>
      <dsp:txXfrm>
        <a:off x="3437197" y="0"/>
        <a:ext cx="1768544" cy="1061127"/>
      </dsp:txXfrm>
    </dsp:sp>
    <dsp:sp modelId="{D4A78666-D3CF-49C8-865C-D404C202F799}">
      <dsp:nvSpPr>
        <dsp:cNvPr id="20" name="Persegi panjang 19"/>
        <dsp:cNvSpPr/>
      </dsp:nvSpPr>
      <dsp:spPr bwMode="white">
        <a:xfrm rot="5399999">
          <a:off x="5479866" y="805002"/>
          <a:ext cx="1362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5479866" y="805002"/>
        <a:ext cx="1362408" cy="265282"/>
      </dsp:txXfrm>
    </dsp:sp>
    <dsp:sp modelId="{7292AAFF-2D6C-47D7-B5F0-DFEC69FE576E}">
      <dsp:nvSpPr>
        <dsp:cNvPr id="19" name="Persegi Panjang Ujung Bulat 18"/>
        <dsp:cNvSpPr/>
      </dsp:nvSpPr>
      <dsp:spPr bwMode="white">
        <a:xfrm>
          <a:off x="5789361" y="0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 err="1">
              <a:solidFill>
                <a:srgbClr val="FF0000"/>
              </a:solidFill>
            </a:rPr>
            <a:t>Prodi</a:t>
          </a:r>
          <a:r>
            <a:rPr lang="id-ID" dirty="0">
              <a:solidFill>
                <a:srgbClr val="FF0000"/>
              </a:solidFill>
            </a:rPr>
            <a:t> mengumumkan hasil </a:t>
          </a:r>
          <a:r>
            <a:rPr lang="id-ID" dirty="0"/>
            <a:t>penilaian KPA tentang </a:t>
          </a:r>
          <a:r>
            <a:rPr lang="id-ID" dirty="0">
              <a:solidFill>
                <a:srgbClr val="FF0000"/>
              </a:solidFill>
            </a:rPr>
            <a:t>Mata Kuliah konversi</a:t>
          </a:r>
        </a:p>
      </dsp:txBody>
      <dsp:txXfrm>
        <a:off x="5789361" y="0"/>
        <a:ext cx="1768544" cy="1061127"/>
      </dsp:txXfrm>
    </dsp:sp>
    <dsp:sp modelId="{9357052A-7A2D-41D0-BB50-3D6CBCEFB710}">
      <dsp:nvSpPr>
        <dsp:cNvPr id="22" name="Persegi panjang 21"/>
        <dsp:cNvSpPr/>
      </dsp:nvSpPr>
      <dsp:spPr bwMode="white">
        <a:xfrm rot="5399999">
          <a:off x="5479866" y="2131410"/>
          <a:ext cx="1362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5479866" y="2131410"/>
        <a:ext cx="1362408" cy="265282"/>
      </dsp:txXfrm>
    </dsp:sp>
    <dsp:sp modelId="{0593979C-97C3-4985-B2D4-69115816E4D9}">
      <dsp:nvSpPr>
        <dsp:cNvPr id="21" name="Persegi Panjang Ujung Bulat 20"/>
        <dsp:cNvSpPr/>
      </dsp:nvSpPr>
      <dsp:spPr bwMode="white">
        <a:xfrm>
          <a:off x="5789361" y="1326408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>
              <a:solidFill>
                <a:srgbClr val="FF0000"/>
              </a:solidFill>
            </a:rPr>
            <a:t>Mahasiswa memprogram MK konversi di KRS semester</a:t>
          </a:r>
        </a:p>
      </dsp:txBody>
      <dsp:txXfrm>
        <a:off x="5789361" y="1326408"/>
        <a:ext cx="1768544" cy="1061127"/>
      </dsp:txXfrm>
    </dsp:sp>
    <dsp:sp modelId="{69768A4C-29C8-491C-87E5-EB26A0E9DCB8}">
      <dsp:nvSpPr>
        <dsp:cNvPr id="24" name="Persegi panjang 23"/>
        <dsp:cNvSpPr/>
      </dsp:nvSpPr>
      <dsp:spPr bwMode="white">
        <a:xfrm rot="5399999">
          <a:off x="5479866" y="3457818"/>
          <a:ext cx="1362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399999">
        <a:off x="5479866" y="3457818"/>
        <a:ext cx="1362408" cy="265282"/>
      </dsp:txXfrm>
    </dsp:sp>
    <dsp:sp modelId="{CD2DF3F3-5E6F-4B03-A9D4-30C99CF2CDA9}">
      <dsp:nvSpPr>
        <dsp:cNvPr id="23" name="Persegi Panjang Ujung Bulat 22"/>
        <dsp:cNvSpPr/>
      </dsp:nvSpPr>
      <dsp:spPr bwMode="white">
        <a:xfrm>
          <a:off x="5789361" y="2652816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/>
            <a:t>Prodi mengusulkan MK konversi untuk ditetapkan dalam SK Dekan</a:t>
          </a:r>
        </a:p>
      </dsp:txBody>
      <dsp:txXfrm>
        <a:off x="5789361" y="2652816"/>
        <a:ext cx="1768544" cy="1061127"/>
      </dsp:txXfrm>
    </dsp:sp>
    <dsp:sp modelId="{CFCF2841-F747-4F4C-9D5B-8A5B4734743C}">
      <dsp:nvSpPr>
        <dsp:cNvPr id="26" name="Persegi panjang 25"/>
        <dsp:cNvSpPr/>
      </dsp:nvSpPr>
      <dsp:spPr bwMode="white">
        <a:xfrm rot="52610">
          <a:off x="6160932" y="4121023"/>
          <a:ext cx="2352439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52610">
        <a:off x="6160932" y="4121023"/>
        <a:ext cx="2352439" cy="265282"/>
      </dsp:txXfrm>
    </dsp:sp>
    <dsp:sp modelId="{254498A4-7DE3-45B4-9FF6-E911037E6B1F}">
      <dsp:nvSpPr>
        <dsp:cNvPr id="25" name="Persegi Panjang Ujung Bulat 24"/>
        <dsp:cNvSpPr/>
      </dsp:nvSpPr>
      <dsp:spPr bwMode="white">
        <a:xfrm>
          <a:off x="5789361" y="3979224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>
              <a:solidFill>
                <a:srgbClr val="FF0000"/>
              </a:solidFill>
            </a:rPr>
            <a:t>Mahasiswa melakukan KKN-T</a:t>
          </a:r>
        </a:p>
      </dsp:txBody>
      <dsp:txXfrm>
        <a:off x="5789361" y="3979224"/>
        <a:ext cx="1768544" cy="1061127"/>
      </dsp:txXfrm>
    </dsp:sp>
    <dsp:sp modelId="{0B881615-C349-4C2F-812B-3E65AB4A82E5}">
      <dsp:nvSpPr>
        <dsp:cNvPr id="28" name="Persegi panjang 27"/>
        <dsp:cNvSpPr/>
      </dsp:nvSpPr>
      <dsp:spPr bwMode="white">
        <a:xfrm rot="-5399999">
          <a:off x="7868029" y="3457818"/>
          <a:ext cx="1290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7868029" y="3457818"/>
        <a:ext cx="1290408" cy="265282"/>
      </dsp:txXfrm>
    </dsp:sp>
    <dsp:sp modelId="{39808F94-8DC5-4AEE-AA66-5C19FD09F3F6}">
      <dsp:nvSpPr>
        <dsp:cNvPr id="27" name="Persegi Panjang Ujung Bulat 26"/>
        <dsp:cNvSpPr/>
      </dsp:nvSpPr>
      <dsp:spPr bwMode="white">
        <a:xfrm>
          <a:off x="8141525" y="3979224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DPPM, </a:t>
          </a:r>
          <a:r>
            <a:rPr lang="id-ID" dirty="0" err="1"/>
            <a:t>Prodi</a:t>
          </a:r>
          <a:r>
            <a:rPr lang="id-ID" dirty="0"/>
            <a:t>, dan DPL melakukan </a:t>
          </a:r>
          <a:r>
            <a:rPr lang="id-ID" dirty="0" err="1">
              <a:solidFill>
                <a:srgbClr val="FF0000"/>
              </a:solidFill>
            </a:rPr>
            <a:t>monitoring</a:t>
          </a:r>
          <a:r>
            <a:rPr lang="id-ID" dirty="0">
              <a:solidFill>
                <a:srgbClr val="FF0000"/>
              </a:solidFill>
            </a:rPr>
            <a:t> dan Evaluasi KKN-T</a:t>
          </a:r>
        </a:p>
      </dsp:txBody>
      <dsp:txXfrm>
        <a:off x="8141525" y="3979224"/>
        <a:ext cx="1768544" cy="1061127"/>
      </dsp:txXfrm>
    </dsp:sp>
    <dsp:sp modelId="{588B3007-A14D-4F29-8EE4-FD7EC2D5DEB9}">
      <dsp:nvSpPr>
        <dsp:cNvPr id="30" name="Persegi panjang 29"/>
        <dsp:cNvSpPr/>
      </dsp:nvSpPr>
      <dsp:spPr bwMode="white">
        <a:xfrm rot="-5399999">
          <a:off x="7868029" y="2131410"/>
          <a:ext cx="1290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7868029" y="2131410"/>
        <a:ext cx="1290408" cy="265282"/>
      </dsp:txXfrm>
    </dsp:sp>
    <dsp:sp modelId="{A7BA1574-683A-41BD-BDA6-115137E73FEE}">
      <dsp:nvSpPr>
        <dsp:cNvPr id="29" name="Persegi Panjang Ujung Bulat 28"/>
        <dsp:cNvSpPr/>
      </dsp:nvSpPr>
      <dsp:spPr bwMode="white">
        <a:xfrm>
          <a:off x="8141525" y="2652816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>
              <a:solidFill>
                <a:srgbClr val="FF0000"/>
              </a:solidFill>
            </a:rPr>
            <a:t>Mahasiswa menyusun laporan akhir, luaran mata kuliah konversi, dan luaran KKN</a:t>
          </a:r>
        </a:p>
      </dsp:txBody>
      <dsp:txXfrm>
        <a:off x="8141525" y="2652816"/>
        <a:ext cx="1768544" cy="1061127"/>
      </dsp:txXfrm>
    </dsp:sp>
    <dsp:sp modelId="{8B590788-6E42-4B54-AD5E-0EB55A4D3DC8}">
      <dsp:nvSpPr>
        <dsp:cNvPr id="32" name="Persegi panjang 31"/>
        <dsp:cNvSpPr/>
      </dsp:nvSpPr>
      <dsp:spPr bwMode="white">
        <a:xfrm rot="-5399999">
          <a:off x="7868029" y="805002"/>
          <a:ext cx="1290408" cy="265282"/>
        </a:xfrm>
        <a:prstGeom prst="rect">
          <a:avLst/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 rot="-5399999">
        <a:off x="7868029" y="805002"/>
        <a:ext cx="1290408" cy="265282"/>
      </dsp:txXfrm>
    </dsp:sp>
    <dsp:sp modelId="{3DC8C2CE-82C1-408A-ABF2-0ECF7F0B98E9}">
      <dsp:nvSpPr>
        <dsp:cNvPr id="31" name="Persegi Panjang Ujung Bulat 30"/>
        <dsp:cNvSpPr/>
      </dsp:nvSpPr>
      <dsp:spPr bwMode="white">
        <a:xfrm>
          <a:off x="8141525" y="1326408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/>
            <a:t>Penilaian KKN-T dan matakuliah konversi</a:t>
          </a:r>
        </a:p>
      </dsp:txBody>
      <dsp:txXfrm>
        <a:off x="8141525" y="1326408"/>
        <a:ext cx="1768544" cy="1061127"/>
      </dsp:txXfrm>
    </dsp:sp>
    <dsp:sp modelId="{9DA0E612-F6D1-48AA-80CC-BCB5DCC7E2A9}">
      <dsp:nvSpPr>
        <dsp:cNvPr id="33" name="Persegi Panjang Ujung Bulat 32"/>
        <dsp:cNvSpPr/>
      </dsp:nvSpPr>
      <dsp:spPr bwMode="white">
        <a:xfrm>
          <a:off x="8141525" y="0"/>
          <a:ext cx="1768544" cy="106112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5719" tIns="45719" rIns="45719" bIns="45719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/>
            <a:t>Input nilai KKN dan mata kuliah konversi (maksimal 20 SKS)</a:t>
          </a:r>
        </a:p>
      </dsp:txBody>
      <dsp:txXfrm>
        <a:off x="8141525" y="0"/>
        <a:ext cx="1768544" cy="10611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up 1"/>
      <dsp:cNvGrpSpPr/>
    </dsp:nvGrpSpPr>
    <dsp:grpSpPr>
      <a:xfrm>
        <a:off x="0" y="0"/>
        <a:ext cx="10660566" cy="5124357"/>
        <a:chOff x="0" y="0"/>
        <a:chExt cx="10660566" cy="5124357"/>
      </a:xfrm>
    </dsp:grpSpPr>
    <dsp:sp modelId="{44DDD560-2D3F-406D-BFFF-07669C525B78}">
      <dsp:nvSpPr>
        <dsp:cNvPr id="3" name="Persegi Panjang Ujung Bulat 2"/>
        <dsp:cNvSpPr/>
      </dsp:nvSpPr>
      <dsp:spPr bwMode="white">
        <a:xfrm>
          <a:off x="9370" y="319191"/>
          <a:ext cx="2805686" cy="168341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000" dirty="0">
              <a:solidFill>
                <a:srgbClr val="FF0000"/>
              </a:solidFill>
            </a:rPr>
            <a:t>Mahasiswa mendaftar</a:t>
          </a:r>
          <a:r>
            <a:rPr lang="id-ID" sz="2000" dirty="0"/>
            <a:t> KKN melalui DP3M dan melengkapi persyaratan KKN</a:t>
          </a:r>
          <a:endParaRPr lang="id-ID" sz="2000" dirty="0"/>
        </a:p>
      </dsp:txBody>
      <dsp:txXfrm>
        <a:off x="9370" y="319191"/>
        <a:ext cx="2805686" cy="1683412"/>
      </dsp:txXfrm>
    </dsp:sp>
    <dsp:sp modelId="{8BC2A08F-2278-47FE-8954-F0F1AF97E6C2}">
      <dsp:nvSpPr>
        <dsp:cNvPr id="4" name="Panah Kanan 3"/>
        <dsp:cNvSpPr/>
      </dsp:nvSpPr>
      <dsp:spPr bwMode="white">
        <a:xfrm>
          <a:off x="3078790" y="812992"/>
          <a:ext cx="594805" cy="69581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id-ID" sz="1400"/>
        </a:p>
      </dsp:txBody>
      <dsp:txXfrm>
        <a:off x="3078790" y="812992"/>
        <a:ext cx="594805" cy="695810"/>
      </dsp:txXfrm>
    </dsp:sp>
    <dsp:sp modelId="{5A8B0502-3EE6-41DB-AF85-2DBAAC9CF66E}">
      <dsp:nvSpPr>
        <dsp:cNvPr id="5" name="Persegi Panjang Ujung Bulat 4"/>
        <dsp:cNvSpPr/>
      </dsp:nvSpPr>
      <dsp:spPr bwMode="white">
        <a:xfrm>
          <a:off x="3937330" y="319191"/>
          <a:ext cx="2805686" cy="168341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600" dirty="0">
              <a:solidFill>
                <a:srgbClr val="FF0000"/>
              </a:solidFill>
            </a:rPr>
            <a:t>Mahasiswa menyerahkan laporan akhir kegiatan dan luaran-luaran sesuai kriteria KKN</a:t>
          </a:r>
          <a:r>
            <a:rPr lang="id-ID" sz="1600" dirty="0"/>
            <a:t>, serta dilengkapi dengan surat keterangan/pengantar </a:t>
          </a:r>
          <a:r>
            <a:rPr lang="id-ID" sz="1600" dirty="0" err="1"/>
            <a:t>penanggungjawab</a:t>
          </a:r>
          <a:r>
            <a:rPr lang="id-ID" sz="1600" dirty="0"/>
            <a:t> kegiatan</a:t>
          </a:r>
        </a:p>
      </dsp:txBody>
      <dsp:txXfrm>
        <a:off x="3937330" y="319191"/>
        <a:ext cx="2805686" cy="1683412"/>
      </dsp:txXfrm>
    </dsp:sp>
    <dsp:sp modelId="{F8BE5EC1-E274-43FE-913F-62BD05A2EFC5}">
      <dsp:nvSpPr>
        <dsp:cNvPr id="6" name="Panah Kanan 5"/>
        <dsp:cNvSpPr/>
      </dsp:nvSpPr>
      <dsp:spPr bwMode="white">
        <a:xfrm>
          <a:off x="7006751" y="812992"/>
          <a:ext cx="594805" cy="69581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id-ID" sz="1400"/>
        </a:p>
      </dsp:txBody>
      <dsp:txXfrm>
        <a:off x="7006751" y="812992"/>
        <a:ext cx="594805" cy="695810"/>
      </dsp:txXfrm>
    </dsp:sp>
    <dsp:sp modelId="{3243848B-B92C-497E-A173-F5511A6A32E5}">
      <dsp:nvSpPr>
        <dsp:cNvPr id="7" name="Persegi Panjang Ujung Bulat 6"/>
        <dsp:cNvSpPr/>
      </dsp:nvSpPr>
      <dsp:spPr bwMode="white">
        <a:xfrm>
          <a:off x="7865291" y="319191"/>
          <a:ext cx="2805686" cy="168341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800" dirty="0">
              <a:solidFill>
                <a:srgbClr val="FF0000"/>
              </a:solidFill>
            </a:rPr>
            <a:t>DP3M meminta verifikasi dan validasi dari </a:t>
          </a:r>
          <a:r>
            <a:rPr lang="id-ID" sz="1800" dirty="0" err="1">
              <a:solidFill>
                <a:srgbClr val="FF0000"/>
              </a:solidFill>
            </a:rPr>
            <a:t>prodi</a:t>
          </a:r>
          <a:r>
            <a:rPr lang="id-ID" sz="1800" dirty="0">
              <a:solidFill>
                <a:srgbClr val="FF0000"/>
              </a:solidFill>
            </a:rPr>
            <a:t> untuk konversi mata kuliah KKN </a:t>
          </a:r>
          <a:r>
            <a:rPr lang="id-ID" sz="1800" dirty="0"/>
            <a:t>berdasarkan data dan persyaratan yang diberikan oleh mahasiswa</a:t>
          </a:r>
        </a:p>
      </dsp:txBody>
      <dsp:txXfrm>
        <a:off x="7865291" y="319191"/>
        <a:ext cx="2805686" cy="1683412"/>
      </dsp:txXfrm>
    </dsp:sp>
    <dsp:sp modelId="{B007DEEB-2608-46D3-B5A7-63E28A51B49E}">
      <dsp:nvSpPr>
        <dsp:cNvPr id="8" name="Panah Kanan 7"/>
        <dsp:cNvSpPr/>
      </dsp:nvSpPr>
      <dsp:spPr bwMode="white">
        <a:xfrm rot="5424263">
          <a:off x="8961661" y="2214273"/>
          <a:ext cx="593165" cy="69581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id-ID" sz="1400"/>
        </a:p>
      </dsp:txBody>
      <dsp:txXfrm rot="5424263">
        <a:off x="8961661" y="2214273"/>
        <a:ext cx="593165" cy="695810"/>
      </dsp:txXfrm>
    </dsp:sp>
    <dsp:sp modelId="{FA71DD0F-AD38-4E60-A9C0-39E77349EEE9}">
      <dsp:nvSpPr>
        <dsp:cNvPr id="9" name="Persegi Panjang Ujung Bulat 8"/>
        <dsp:cNvSpPr/>
      </dsp:nvSpPr>
      <dsp:spPr bwMode="white">
        <a:xfrm>
          <a:off x="7845510" y="3121754"/>
          <a:ext cx="2805686" cy="168341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000" dirty="0"/>
            <a:t>verifikasi, validasi dan penilaian terhadap konversi mata kuliah KKN dari laporan dan luaran mhs</a:t>
          </a:r>
          <a:endParaRPr sz="6500"/>
        </a:p>
      </dsp:txBody>
      <dsp:txXfrm>
        <a:off x="7845510" y="3121754"/>
        <a:ext cx="2805686" cy="1683412"/>
      </dsp:txXfrm>
    </dsp:sp>
    <dsp:sp modelId="{ACF0DF9B-1A2F-4410-BCAA-D44A6C37E03C}">
      <dsp:nvSpPr>
        <dsp:cNvPr id="10" name="Panah Kanan 9"/>
        <dsp:cNvSpPr/>
      </dsp:nvSpPr>
      <dsp:spPr bwMode="white">
        <a:xfrm rot="10800000">
          <a:off x="6986970" y="3615555"/>
          <a:ext cx="594805" cy="69581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id-ID" sz="1400"/>
        </a:p>
      </dsp:txBody>
      <dsp:txXfrm rot="10800000">
        <a:off x="6986970" y="3615555"/>
        <a:ext cx="594805" cy="695810"/>
      </dsp:txXfrm>
    </dsp:sp>
    <dsp:sp modelId="{3450D5D5-4211-4ABB-BCB5-00D5002AABC1}">
      <dsp:nvSpPr>
        <dsp:cNvPr id="11" name="Persegi Panjang Ujung Bulat 10"/>
        <dsp:cNvSpPr/>
      </dsp:nvSpPr>
      <dsp:spPr bwMode="white">
        <a:xfrm>
          <a:off x="3917550" y="3121754"/>
          <a:ext cx="2805686" cy="168341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91439" rIns="91439" bIns="9143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400" dirty="0" err="1"/>
            <a:t>Prodi</a:t>
          </a:r>
          <a:r>
            <a:rPr lang="id-ID" sz="2400" dirty="0"/>
            <a:t> mengumumkan dan menyerahkan hasil penilaian KPA pada DP3M</a:t>
          </a:r>
        </a:p>
      </dsp:txBody>
      <dsp:txXfrm>
        <a:off x="3917550" y="3121754"/>
        <a:ext cx="2805686" cy="1683412"/>
      </dsp:txXfrm>
    </dsp:sp>
    <dsp:sp modelId="{EF2C3F78-1909-421D-B1AA-AE00D7D9CA18}">
      <dsp:nvSpPr>
        <dsp:cNvPr id="12" name="Panah Kanan 11"/>
        <dsp:cNvSpPr/>
      </dsp:nvSpPr>
      <dsp:spPr bwMode="white">
        <a:xfrm rot="10800000">
          <a:off x="3059010" y="3615555"/>
          <a:ext cx="594805" cy="695810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id-ID" sz="1400"/>
        </a:p>
      </dsp:txBody>
      <dsp:txXfrm rot="10800000">
        <a:off x="3059010" y="3615555"/>
        <a:ext cx="594805" cy="695810"/>
      </dsp:txXfrm>
    </dsp:sp>
    <dsp:sp modelId="{8BC4D329-1A14-4699-B061-0A82CC17B113}">
      <dsp:nvSpPr>
        <dsp:cNvPr id="13" name="Persegi Panjang Ujung Bulat 12"/>
        <dsp:cNvSpPr/>
      </dsp:nvSpPr>
      <dsp:spPr bwMode="white">
        <a:xfrm>
          <a:off x="-10411" y="3121754"/>
          <a:ext cx="2805686" cy="168341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91439" rIns="91439" bIns="9143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400" dirty="0" err="1">
              <a:solidFill>
                <a:srgbClr val="FF0000"/>
              </a:solidFill>
            </a:rPr>
            <a:t>Input</a:t>
          </a:r>
          <a:r>
            <a:rPr lang="id-ID" sz="2400" dirty="0">
              <a:solidFill>
                <a:srgbClr val="FF0000"/>
              </a:solidFill>
            </a:rPr>
            <a:t> nilai konversi mata kuliah KKN oleh DP3M</a:t>
          </a:r>
        </a:p>
      </dsp:txBody>
      <dsp:txXfrm>
        <a:off x="-10411" y="3121754"/>
        <a:ext cx="2805686" cy="1683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bkpt" val="bal"/>
          <dgm:param type="contDir" val="revDir"/>
          <dgm:param type="grDir" val="tL"/>
          <dgm:param type="flowDir" val="col"/>
        </dgm:alg>
      </dgm:if>
      <dgm:else name="Name3">
        <dgm:alg type="snake">
          <dgm:param type="bkpt" val="bal"/>
          <dgm:param type="contDir" val="revDir"/>
          <dgm:param type="grDir" val="tR"/>
          <dgm:param type="flowDir" val="co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Sty" val="noArr"/>
                <dgm:param type="endSty" val="noArr"/>
                <dgm:param type="begPts" val="auto auto tCtr"/>
                <dgm:param type="endPts" val="auto auto bCt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Sty" val="noArr"/>
                <dgm:param type="endSty" val="noArr"/>
                <dgm:param type="begPts" val="auto auto tCtr"/>
                <dgm:param type="endPts" val="auto auto b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bkpt" val="bal"/>
          <dgm:param type="contDir" val="revDir"/>
          <dgm:param type="grDir" val="tL"/>
          <dgm:param type="flowDir" val="col"/>
        </dgm:alg>
      </dgm:if>
      <dgm:else name="Name3">
        <dgm:alg type="snake">
          <dgm:param type="bkpt" val="bal"/>
          <dgm:param type="contDir" val="revDir"/>
          <dgm:param type="grDir" val="tR"/>
          <dgm:param type="flowDir" val="co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Sty" val="noArr"/>
                <dgm:param type="endSty" val="noArr"/>
                <dgm:param type="begPts" val="auto auto tCtr"/>
                <dgm:param type="endPts" val="auto auto bCt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Sty" val="noArr"/>
                <dgm:param type="endSty" val="noArr"/>
                <dgm:param type="begPts" val="auto auto tCtr"/>
                <dgm:param type="endPts" val="auto auto b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bkpt" val="endCnv"/>
          <dgm:param type="contDir" val="revDir"/>
          <dgm:param type="grDir" val="tL"/>
          <dgm:param type="flowDir" val="row"/>
        </dgm:alg>
      </dgm:if>
      <dgm:else name="Name2">
        <dgm:alg type="snake">
          <dgm:param type="bkpt" val="endCnv"/>
          <dgm:param type="contDir" val="rev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mbar Panorama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 d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tipa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 Gam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  <a:endParaRPr lang="id-ID"/>
          </a:p>
          <a:p>
            <a:pPr lvl="1"/>
            <a:r>
              <a:rPr lang="id-ID"/>
              <a:t>Tingkat kedua</a:t>
            </a:r>
            <a:endParaRPr lang="id-ID"/>
          </a:p>
          <a:p>
            <a:pPr lvl="2"/>
            <a:r>
              <a:rPr lang="id-ID"/>
              <a:t>Tingkat ketiga</a:t>
            </a:r>
            <a:endParaRPr lang="id-ID"/>
          </a:p>
          <a:p>
            <a:pPr lvl="3"/>
            <a:r>
              <a:rPr lang="id-ID"/>
              <a:t>Tingkat keempat</a:t>
            </a:r>
            <a:endParaRPr lang="id-ID"/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id-ID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PELAKSANAAN PROGRAM KULIAH KERJA NYATA</a:t>
            </a:r>
            <a:br>
              <a:rPr lang="id-ID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id-ID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2025</a:t>
            </a:r>
            <a:endParaRPr lang="id-ID" sz="4000" dirty="0"/>
          </a:p>
        </p:txBody>
      </p:sp>
      <p:sp>
        <p:nvSpPr>
          <p:cNvPr id="3" name="Subjudul 2"/>
          <p:cNvSpPr>
            <a:spLocks noGrp="1"/>
          </p:cNvSpPr>
          <p:nvPr>
            <p:ph type="subTitle" idx="1"/>
          </p:nvPr>
        </p:nvSpPr>
        <p:spPr>
          <a:xfrm>
            <a:off x="590843" y="4399156"/>
            <a:ext cx="11408899" cy="235333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id-ID" sz="2400" b="1" dirty="0">
                <a:solidFill>
                  <a:schemeClr val="tx1"/>
                </a:solidFill>
              </a:rPr>
              <a:t>Direktorat PEMBELAJARAN penelitian dan pengabdian kepada masyarakat</a:t>
            </a:r>
            <a:endParaRPr lang="id-ID" sz="2400" b="1" dirty="0">
              <a:solidFill>
                <a:schemeClr val="tx1"/>
              </a:solidFill>
            </a:endParaRPr>
          </a:p>
          <a:p>
            <a:r>
              <a:rPr lang="id-ID" sz="2400" b="1" dirty="0">
                <a:solidFill>
                  <a:schemeClr val="tx1"/>
                </a:solidFill>
              </a:rPr>
              <a:t>Pusat penelitian INOVASI dan pengabdian kepada masyarakat</a:t>
            </a:r>
            <a:endParaRPr lang="id-ID" sz="2400" b="1" dirty="0">
              <a:solidFill>
                <a:schemeClr val="tx1"/>
              </a:solidFill>
            </a:endParaRPr>
          </a:p>
          <a:p>
            <a:r>
              <a:rPr lang="id-ID" sz="2400" b="1" dirty="0">
                <a:solidFill>
                  <a:schemeClr val="tx1"/>
                </a:solidFill>
              </a:rPr>
              <a:t>MEI, 2025</a:t>
            </a:r>
            <a:endParaRPr lang="id-ID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Model-Model KKN Universitas PGRI </a:t>
            </a:r>
            <a:r>
              <a:rPr lang="id-ID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Kanjuruhan</a:t>
            </a:r>
            <a:r>
              <a:rPr lang="id-ID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Malang</a:t>
            </a:r>
            <a:endParaRPr lang="id-ID" sz="4400" dirty="0"/>
          </a:p>
        </p:txBody>
      </p:sp>
      <p:sp>
        <p:nvSpPr>
          <p:cNvPr id="3" name="Tampungan Konten 2"/>
          <p:cNvSpPr>
            <a:spLocks noGrp="1"/>
          </p:cNvSpPr>
          <p:nvPr>
            <p:ph sz="quarter" idx="13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DP3M </a:t>
            </a:r>
            <a:r>
              <a:rPr lang="id-ID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Unikama</a:t>
            </a: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menyiapkan 3 model KKN, antara lain: </a:t>
            </a:r>
            <a:endParaRPr lang="id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 reguler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(KELAS REGULER DAN </a:t>
            </a:r>
            <a:r>
              <a:rPr lang="id-ID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rpl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id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 tematik (KKN-T) MBKM</a:t>
            </a:r>
            <a:endParaRPr lang="id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id-ID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 </a:t>
            </a:r>
            <a:r>
              <a:rPr lang="id-ID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endParaRPr lang="id-ID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440101"/>
            <a:ext cx="10364451" cy="1165675"/>
          </a:xfrm>
        </p:spPr>
        <p:txBody>
          <a:bodyPr/>
          <a:lstStyle/>
          <a:p>
            <a:r>
              <a:rPr lang="id-ID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reguler</a:t>
            </a:r>
            <a:endParaRPr lang="id-ID" dirty="0"/>
          </a:p>
        </p:txBody>
      </p:sp>
      <p:sp>
        <p:nvSpPr>
          <p:cNvPr id="3" name="Tampungan Konten 2"/>
          <p:cNvSpPr>
            <a:spLocks noGrp="1"/>
          </p:cNvSpPr>
          <p:nvPr>
            <p:ph sz="quarter" idx="13"/>
          </p:nvPr>
        </p:nvSpPr>
        <p:spPr>
          <a:xfrm>
            <a:off x="309489" y="1504614"/>
            <a:ext cx="11718387" cy="5353386"/>
          </a:xfr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reguler merupakan KKN yang dilakukan dengan beban kredit 4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tanpa ada konversi mata kuliah. </a:t>
            </a:r>
            <a:endParaRPr lang="id-ID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Peserta </a:t>
            </a:r>
            <a:r>
              <a:rPr lang="id-ID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kkn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reguler: Kelas reguler dan kelas karyawan/</a:t>
            </a:r>
            <a:r>
              <a:rPr lang="id-ID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rpl</a:t>
            </a:r>
            <a:endParaRPr lang="id-ID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Desa yang menjadi lokasi KKN kelas reguler merupakan desa yang sudah ditetapkan oleh DPPM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dan desa yang menjadi lokasi kelas </a:t>
            </a:r>
            <a:r>
              <a:rPr lang="id-ID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rpl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/karyawan dipilih oleh mahasiswa</a:t>
            </a:r>
            <a:endParaRPr lang="id-ID" sz="1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Pembagian kelompok ditentukan oleh dp3m, sehingga penempatan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dilokasi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menunggu penetapan kelompok oleh dp3m</a:t>
            </a:r>
            <a:endParaRPr lang="id-ID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DP3M juga melakukan penetapan Dosen Pembimbing Lapangan (DPL) untuk membimbing mahasiswa selama melaksanakan KKN reguler. </a:t>
            </a:r>
            <a:endParaRPr lang="id-ID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Pelaksanaan KKN dilaksanakan oleh mahasiswa dari berbagai disiplin ilmu atau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multidisiplin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id-ID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 yang dapat mengikuti KKN reguler merupakan mahasiswa yang sudah 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lulus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perkuliahan minimal 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 </a:t>
            </a:r>
            <a:r>
              <a:rPr lang="id-ID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id-ID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194779"/>
            <a:ext cx="10364451" cy="1596177"/>
          </a:xfrm>
        </p:spPr>
        <p:txBody>
          <a:bodyPr>
            <a:normAutofit/>
          </a:bodyPr>
          <a:lstStyle/>
          <a:p>
            <a:r>
              <a:rPr lang="id-ID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reguler</a:t>
            </a:r>
            <a:endParaRPr lang="id-ID" sz="4800" dirty="0"/>
          </a:p>
        </p:txBody>
      </p:sp>
      <p:graphicFrame>
        <p:nvGraphicFramePr>
          <p:cNvPr id="4" name="Tampungan Konten 3"/>
          <p:cNvGraphicFramePr>
            <a:graphicFrameLocks noGrp="1"/>
          </p:cNvGraphicFramePr>
          <p:nvPr>
            <p:ph sz="quarter" idx="13"/>
          </p:nvPr>
        </p:nvGraphicFramePr>
        <p:xfrm>
          <a:off x="914400" y="1694985"/>
          <a:ext cx="10363200" cy="4968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323094"/>
            <a:ext cx="10364451" cy="928932"/>
          </a:xfrm>
        </p:spPr>
        <p:txBody>
          <a:bodyPr/>
          <a:lstStyle/>
          <a:p>
            <a:r>
              <a:rPr lang="id-ID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KKN-T MBKM</a:t>
            </a:r>
            <a:endParaRPr lang="id-ID" dirty="0"/>
          </a:p>
        </p:txBody>
      </p:sp>
      <p:sp>
        <p:nvSpPr>
          <p:cNvPr id="3" name="Tampungan Konten 2"/>
          <p:cNvSpPr>
            <a:spLocks noGrp="1"/>
          </p:cNvSpPr>
          <p:nvPr>
            <p:ph sz="quarter" idx="13"/>
          </p:nvPr>
        </p:nvSpPr>
        <p:spPr>
          <a:xfrm>
            <a:off x="520505" y="1533378"/>
            <a:ext cx="11422966" cy="5190979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KKN-T MBKM merupakan KKN dengan konversi mata kuliah setara dengan &gt; 4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hingga maksimum total 20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(diharap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tidak menetapkan untuk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matakuliah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mengulang). </a:t>
            </a:r>
            <a:endParaRPr lang="id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Beban kredit yang ditempuh dihitung sebagai 4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mata kuliah KKN dan selebihnya dikonversikan dengan beban kredit untuk mata kuliah yang disetujui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asal peserta KKN-T sebagai mata kuliah konversi dalam kegiatan KKN-T. </a:t>
            </a:r>
            <a:endParaRPr lang="id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KKN-T dilaksanakan di desa yang sudah ditetapkan oleh DP3M menjadi lokasi KKN-T. </a:t>
            </a:r>
            <a:endParaRPr lang="id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 dibimbing dan didampingi oleh DPL yang ditetapkan oleh DP3M atas rekomendasi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KKN-T dapat dilaksanakan oleh mahasiswa dari satu disiplin ilmu (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monodisiplin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atau lebih dari satu 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id-ID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multidisiplin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id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 yang dapat mengikuti KKN-T </a:t>
            </a:r>
            <a:r>
              <a:rPr lang="id-ID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disyaratkan sudah </a:t>
            </a:r>
            <a:r>
              <a:rPr lang="id-ID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lulus</a:t>
            </a:r>
            <a:r>
              <a:rPr lang="id-ID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minimal 80 </a:t>
            </a:r>
            <a:r>
              <a:rPr lang="id-ID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id-ID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83269"/>
            <a:ext cx="10364451" cy="1596177"/>
          </a:xfrm>
        </p:spPr>
        <p:txBody>
          <a:bodyPr>
            <a:normAutofit/>
          </a:bodyPr>
          <a:lstStyle/>
          <a:p>
            <a:r>
              <a:rPr lang="id-ID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KKN-T MBKM</a:t>
            </a:r>
            <a:endParaRPr lang="id-ID" sz="5400" dirty="0"/>
          </a:p>
        </p:txBody>
      </p:sp>
      <p:graphicFrame>
        <p:nvGraphicFramePr>
          <p:cNvPr id="4" name="Tampungan Konten 3"/>
          <p:cNvGraphicFramePr>
            <a:graphicFrameLocks noGrp="1"/>
          </p:cNvGraphicFramePr>
          <p:nvPr>
            <p:ph sz="quarter" idx="13"/>
          </p:nvPr>
        </p:nvGraphicFramePr>
        <p:xfrm>
          <a:off x="892098" y="1605776"/>
          <a:ext cx="10995102" cy="504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207703"/>
            <a:ext cx="10364451" cy="1596177"/>
          </a:xfrm>
        </p:spPr>
        <p:txBody>
          <a:bodyPr/>
          <a:lstStyle/>
          <a:p>
            <a:r>
              <a:rPr lang="id-ID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</a:t>
            </a:r>
            <a:r>
              <a:rPr lang="id-ID" sz="36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3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36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endParaRPr lang="id-ID" dirty="0"/>
          </a:p>
        </p:txBody>
      </p:sp>
      <p:sp>
        <p:nvSpPr>
          <p:cNvPr id="3" name="Tampungan Konten 2"/>
          <p:cNvSpPr>
            <a:spLocks noGrp="1"/>
          </p:cNvSpPr>
          <p:nvPr>
            <p:ph sz="quarter" idx="13"/>
          </p:nvPr>
        </p:nvSpPr>
        <p:spPr>
          <a:xfrm>
            <a:off x="913774" y="1550504"/>
            <a:ext cx="10363826" cy="519485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disediakan untuk memberikan apresiasi bagi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berprestasi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telah melaksanakan kegiatan yang menurut pertimbangan maupun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rekomendasi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Prodi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diajukan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 kegiatan yang dapat di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konversi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dalam mata kuliah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id-ID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Konversi mata kuliah KKN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ajukan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melalui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surat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permohonan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kepada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DP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konversi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kuliah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yang dipertimbangkan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berdasarkan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laporan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kegiatan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kesesuaian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indikator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ketercapaian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KKN.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Adapun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kegiatan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prestasi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mahasiswa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bisa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diakui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kuliah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KKN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lain: </a:t>
            </a:r>
            <a:endParaRPr lang="id-ID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1)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rogram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Kegiatan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ahasiswa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(PKM) yang meliputi PKM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-K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ewirausahaan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(PKM-K)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PKM-P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engabdian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asyarakat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(PKM-PM)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PKM-P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enerapan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pteks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(PKM-PI);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rogram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Holistik Pembinaan dan Pemberdayaan Desa (PHP2D);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id-ID" sz="1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3)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Proyek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Kemanusiaan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4)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Proyek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Independent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5)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Program lain yang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sudah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direkomendasikan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Prodi dan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persetujuan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DP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M. </a:t>
            </a:r>
            <a:endParaRPr lang="id-ID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Pada model KKN 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r>
              <a:rPr lang="id-ID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diwajibkan bagi mahasiswa untuk menyerahkan laporan akhir kegiatan dan luaran-luaran lain sesuai kriteria dan ketentuan KKN seperti luaran tambahan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(seperti: artikel jurnal, TTG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dll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publikasi di media massa (cetak atau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online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dan video kegiatan. </a:t>
            </a:r>
            <a:endParaRPr lang="id-ID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DP3M hanya bertanggungjawab untuk konversi beban kredit 4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sks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mata kuliah KKN, sedangkan konversi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matakuliah</a:t>
            </a:r>
            <a:r>
              <a:rPr lang="id-ID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lain menjadi kewenangan </a:t>
            </a:r>
            <a:r>
              <a:rPr lang="id-ID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prodi</a:t>
            </a:r>
            <a:endParaRPr lang="id-ID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328588"/>
            <a:ext cx="10364451" cy="1596177"/>
          </a:xfrm>
        </p:spPr>
        <p:txBody>
          <a:bodyPr>
            <a:normAutofit/>
          </a:bodyPr>
          <a:lstStyle/>
          <a:p>
            <a:r>
              <a:rPr lang="id-ID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KKN </a:t>
            </a:r>
            <a:r>
              <a:rPr lang="id-ID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free</a:t>
            </a:r>
            <a:r>
              <a:rPr lang="id-ID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</a:t>
            </a:r>
            <a:br>
              <a:rPr lang="id-ID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id-ID" sz="4800" dirty="0"/>
          </a:p>
        </p:txBody>
      </p:sp>
      <p:graphicFrame>
        <p:nvGraphicFramePr>
          <p:cNvPr id="4" name="Tampungan Konten 3"/>
          <p:cNvGraphicFramePr>
            <a:graphicFrameLocks noGrp="1"/>
          </p:cNvGraphicFramePr>
          <p:nvPr>
            <p:ph sz="quarter" idx="13"/>
          </p:nvPr>
        </p:nvGraphicFramePr>
        <p:xfrm>
          <a:off x="914400" y="1405054"/>
          <a:ext cx="10660566" cy="5124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083674"/>
          </a:xfrm>
        </p:spPr>
        <p:txBody>
          <a:bodyPr>
            <a:normAutofit/>
          </a:bodyPr>
          <a:lstStyle/>
          <a:p>
            <a:r>
              <a:rPr lang="id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Durasi waktu pelaksanaan KKN reguler </a:t>
            </a:r>
            <a:endParaRPr lang="id-ID" sz="4400" b="1" dirty="0"/>
          </a:p>
        </p:txBody>
      </p:sp>
      <p:graphicFrame>
        <p:nvGraphicFramePr>
          <p:cNvPr id="4" name="Tampungan Konten 3"/>
          <p:cNvGraphicFramePr>
            <a:graphicFrameLocks noGrp="1"/>
          </p:cNvGraphicFramePr>
          <p:nvPr>
            <p:ph sz="quarter" idx="13"/>
          </p:nvPr>
        </p:nvGraphicFramePr>
        <p:xfrm>
          <a:off x="913775" y="2377440"/>
          <a:ext cx="10115295" cy="1882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7385"/>
                <a:gridCol w="1781613"/>
                <a:gridCol w="4285833"/>
                <a:gridCol w="2910464"/>
              </a:tblGrid>
              <a:tr h="113439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No.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Jumlah SKS 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Mata kuliah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800">
                          <a:effectLst/>
                        </a:rPr>
                        <a:t>Waktu KKN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4857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1.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4 sks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800">
                          <a:effectLst/>
                        </a:rPr>
                        <a:t>4 sks mata kuliah KKN </a:t>
                      </a:r>
                      <a:endParaRPr lang="id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800" dirty="0">
                          <a:effectLst/>
                        </a:rPr>
                        <a:t>1 bulan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322825"/>
          </a:xfrm>
        </p:spPr>
        <p:txBody>
          <a:bodyPr>
            <a:normAutofit/>
          </a:bodyPr>
          <a:lstStyle/>
          <a:p>
            <a:r>
              <a:rPr lang="id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Durasi waktu pelaksanaan KKN-T berdasarkan jumlah SKS yang dikonversi</a:t>
            </a:r>
            <a:endParaRPr lang="id-ID" sz="4400" b="1" dirty="0"/>
          </a:p>
        </p:txBody>
      </p:sp>
      <p:graphicFrame>
        <p:nvGraphicFramePr>
          <p:cNvPr id="4" name="Tampungan Konten 3"/>
          <p:cNvGraphicFramePr>
            <a:graphicFrameLocks noGrp="1"/>
          </p:cNvGraphicFramePr>
          <p:nvPr>
            <p:ph sz="quarter" idx="13"/>
          </p:nvPr>
        </p:nvGraphicFramePr>
        <p:xfrm>
          <a:off x="365760" y="2264898"/>
          <a:ext cx="11591778" cy="35357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8468"/>
                <a:gridCol w="2416604"/>
                <a:gridCol w="4911415"/>
                <a:gridCol w="3335291"/>
              </a:tblGrid>
              <a:tr h="61897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 dirty="0" err="1">
                          <a:effectLst/>
                        </a:rPr>
                        <a:t>No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Jumlah SKS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Mata kuliah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Waktu KKN-T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1.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4    –   8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1-4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1 bulan – 1,5 bulan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2.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8    –  12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4-8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2 bulan – 2,5 bulan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3.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12  –  16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8-12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>
                          <a:effectLst/>
                        </a:rPr>
                        <a:t>3 bulan – 3,5 bulan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291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&gt; 16  –  20 SKS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id-ID" sz="2000">
                          <a:effectLst/>
                        </a:rPr>
                        <a:t>4 sks MK KKN dan </a:t>
                      </a:r>
                      <a:r>
                        <a:rPr lang="id-ID" sz="2000" u="sng">
                          <a:effectLst/>
                        </a:rPr>
                        <a:t>&gt;</a:t>
                      </a:r>
                      <a:r>
                        <a:rPr lang="id-ID" sz="2000">
                          <a:effectLst/>
                        </a:rPr>
                        <a:t> 12-16 sks  Mata Kuliah konversi Prodi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d-ID" sz="2000" dirty="0">
                          <a:effectLst/>
                        </a:rPr>
                        <a:t>4 bulan – 4,5 bulan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913775" y="1850969"/>
            <a:ext cx="10364451" cy="159617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id-ID" sz="4800" b="1" dirty="0"/>
              <a:t>Diskusi dan tanya jawab</a:t>
            </a:r>
            <a:endParaRPr lang="id-ID" sz="4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tes air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TM04033925[[fn=Tetes air]]</Template>
  <TotalTime>0</TotalTime>
  <Words>3926</Words>
  <Application>WPS Presentation</Application>
  <PresentationFormat>Layar Lebar</PresentationFormat>
  <Paragraphs>112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SimSun</vt:lpstr>
      <vt:lpstr>Wingdings</vt:lpstr>
      <vt:lpstr>Times New Roman</vt:lpstr>
      <vt:lpstr>Calibri</vt:lpstr>
      <vt:lpstr>Tw Cen MT</vt:lpstr>
      <vt:lpstr>Microsoft YaHei</vt:lpstr>
      <vt:lpstr>Arial Unicode MS</vt:lpstr>
      <vt:lpstr>Tetes air</vt:lpstr>
      <vt:lpstr>PELAKSANAAN PROGRAM KULIAH KERJA NYATA 2025</vt:lpstr>
      <vt:lpstr>Model-Model KKN Universitas PGRI Kanjuruhan Malang</vt:lpstr>
      <vt:lpstr>Model KKN reguler</vt:lpstr>
      <vt:lpstr>Model KKN reguler</vt:lpstr>
      <vt:lpstr>Model KKN-T MBKM</vt:lpstr>
      <vt:lpstr>Model KKN-T MBKM</vt:lpstr>
      <vt:lpstr>Model KKN free form</vt:lpstr>
      <vt:lpstr>Model KKN free form </vt:lpstr>
      <vt:lpstr>Durasi waktu pelaksanaan KKN reguler </vt:lpstr>
      <vt:lpstr>Durasi waktu pelaksanaan KKN-T berdasarkan jumlah SKS yang dikonversi</vt:lpstr>
      <vt:lpstr>Diskusi dan tanya jawab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PELAKSANAAN PROGRAM KULIAH KERJA NYATA 2022</dc:title>
  <dc:creator>maris zaen</dc:creator>
  <cp:lastModifiedBy>maris kurniawati</cp:lastModifiedBy>
  <cp:revision>14</cp:revision>
  <dcterms:created xsi:type="dcterms:W3CDTF">2022-06-30T05:15:00Z</dcterms:created>
  <dcterms:modified xsi:type="dcterms:W3CDTF">2025-05-08T07:42:48Z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92AC7147BC4B4D39BFFBEF95EE777DEB_12</vt:lpwstr>
  </property>
  <property fmtid="{D5CDD505-2E9C-101B-9397-08002B2CF9AE}" pid="3" name="KSOProductBuildVer">
    <vt:lpwstr>1057-12.2.0.20795</vt:lpwstr>
  </property>
</Properties>
</file>